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4"/>
    <p:sldMasterId id="2147483672" r:id="rId5"/>
    <p:sldMasterId id="2147483660" r:id="rId6"/>
  </p:sldMasterIdLst>
  <p:notesMasterIdLst>
    <p:notesMasterId r:id="rId13"/>
  </p:notesMasterIdLst>
  <p:sldIdLst>
    <p:sldId id="256" r:id="rId7"/>
    <p:sldId id="265" r:id="rId8"/>
    <p:sldId id="266" r:id="rId9"/>
    <p:sldId id="259" r:id="rId10"/>
    <p:sldId id="267" r:id="rId11"/>
    <p:sldId id="262" r:id="rId12"/>
  </p:sldIdLst>
  <p:sldSz cx="9144000" cy="6858000" type="screen4x3"/>
  <p:notesSz cx="68072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C5C"/>
    <a:srgbClr val="33333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85" autoAdjust="0"/>
    <p:restoredTop sz="94694" autoAdjust="0"/>
  </p:normalViewPr>
  <p:slideViewPr>
    <p:cSldViewPr snapToGrid="0" showGuides="1">
      <p:cViewPr varScale="1">
        <p:scale>
          <a:sx n="78" d="100"/>
          <a:sy n="78" d="100"/>
        </p:scale>
        <p:origin x="143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su Thangavelu" userId="d14284fb-50ba-4fc0-b71f-18ad02379080" providerId="ADAL" clId="{D892674D-0A37-4A83-B43B-B45B31DFC194}"/>
    <pc:docChg chg="modSld">
      <pc:chgData name="Visu Thangavelu" userId="d14284fb-50ba-4fc0-b71f-18ad02379080" providerId="ADAL" clId="{D892674D-0A37-4A83-B43B-B45B31DFC194}" dt="2025-08-12T03:35:15.360" v="24" actId="20577"/>
      <pc:docMkLst>
        <pc:docMk/>
      </pc:docMkLst>
      <pc:sldChg chg="modSp mod">
        <pc:chgData name="Visu Thangavelu" userId="d14284fb-50ba-4fc0-b71f-18ad02379080" providerId="ADAL" clId="{D892674D-0A37-4A83-B43B-B45B31DFC194}" dt="2025-08-12T03:35:15.360" v="24" actId="20577"/>
        <pc:sldMkLst>
          <pc:docMk/>
          <pc:sldMk cId="2583584570" sldId="256"/>
        </pc:sldMkLst>
        <pc:spChg chg="mod">
          <ac:chgData name="Visu Thangavelu" userId="d14284fb-50ba-4fc0-b71f-18ad02379080" providerId="ADAL" clId="{D892674D-0A37-4A83-B43B-B45B31DFC194}" dt="2025-08-12T03:35:15.360" v="24" actId="20577"/>
          <ac:spMkLst>
            <pc:docMk/>
            <pc:sldMk cId="2583584570" sldId="256"/>
            <ac:spMk id="2" creationId="{00000000-0000-0000-0000-000000000000}"/>
          </ac:spMkLst>
        </pc:spChg>
        <pc:spChg chg="mod">
          <ac:chgData name="Visu Thangavelu" userId="d14284fb-50ba-4fc0-b71f-18ad02379080" providerId="ADAL" clId="{D892674D-0A37-4A83-B43B-B45B31DFC194}" dt="2025-08-12T03:10:36.533" v="1" actId="20577"/>
          <ac:spMkLst>
            <pc:docMk/>
            <pc:sldMk cId="2583584570" sldId="256"/>
            <ac:spMk id="3" creationId="{00000000-0000-0000-0000-000000000000}"/>
          </ac:spMkLst>
        </pc:spChg>
      </pc:sldChg>
      <pc:sldChg chg="modSp mod">
        <pc:chgData name="Visu Thangavelu" userId="d14284fb-50ba-4fc0-b71f-18ad02379080" providerId="ADAL" clId="{D892674D-0A37-4A83-B43B-B45B31DFC194}" dt="2025-08-12T03:10:49.323" v="2" actId="20577"/>
        <pc:sldMkLst>
          <pc:docMk/>
          <pc:sldMk cId="3797010760" sldId="262"/>
        </pc:sldMkLst>
        <pc:spChg chg="mod">
          <ac:chgData name="Visu Thangavelu" userId="d14284fb-50ba-4fc0-b71f-18ad02379080" providerId="ADAL" clId="{D892674D-0A37-4A83-B43B-B45B31DFC194}" dt="2025-08-12T03:10:49.323" v="2" actId="20577"/>
          <ac:spMkLst>
            <pc:docMk/>
            <pc:sldMk cId="3797010760" sldId="262"/>
            <ac:spMk id="2" creationId="{00000000-0000-0000-0000-000000000000}"/>
          </ac:spMkLst>
        </pc:spChg>
      </pc:sldChg>
    </pc:docChg>
  </pc:docChgLst>
  <pc:docChgLst>
    <pc:chgData name="Visu Thangavelu" userId="d14284fb-50ba-4fc0-b71f-18ad02379080" providerId="ADAL" clId="{5E1B656A-7EE4-4A20-BC5B-39B314C848CC}"/>
    <pc:docChg chg="addSld modSld">
      <pc:chgData name="Visu Thangavelu" userId="d14284fb-50ba-4fc0-b71f-18ad02379080" providerId="ADAL" clId="{5E1B656A-7EE4-4A20-BC5B-39B314C848CC}" dt="2024-10-11T04:49:28.207" v="2038" actId="313"/>
      <pc:docMkLst>
        <pc:docMk/>
      </pc:docMkLst>
      <pc:sldChg chg="modSp mod">
        <pc:chgData name="Visu Thangavelu" userId="d14284fb-50ba-4fc0-b71f-18ad02379080" providerId="ADAL" clId="{5E1B656A-7EE4-4A20-BC5B-39B314C848CC}" dt="2024-10-11T04:45:08.163" v="2036"/>
        <pc:sldMkLst>
          <pc:docMk/>
          <pc:sldMk cId="2583584570" sldId="256"/>
        </pc:sldMkLst>
      </pc:sldChg>
      <pc:sldChg chg="modSp mod">
        <pc:chgData name="Visu Thangavelu" userId="d14284fb-50ba-4fc0-b71f-18ad02379080" providerId="ADAL" clId="{5E1B656A-7EE4-4A20-BC5B-39B314C848CC}" dt="2024-10-11T04:42:48.545" v="2011" actId="20577"/>
        <pc:sldMkLst>
          <pc:docMk/>
          <pc:sldMk cId="1155743224" sldId="259"/>
        </pc:sldMkLst>
      </pc:sldChg>
      <pc:sldChg chg="modSp add mod">
        <pc:chgData name="Visu Thangavelu" userId="d14284fb-50ba-4fc0-b71f-18ad02379080" providerId="ADAL" clId="{5E1B656A-7EE4-4A20-BC5B-39B314C848CC}" dt="2024-10-11T04:49:28.207" v="2038" actId="313"/>
        <pc:sldMkLst>
          <pc:docMk/>
          <pc:sldMk cId="3664542261" sldId="26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CED77-A638-CC4B-8E0F-EB10547A1F7B}" type="doc">
      <dgm:prSet loTypeId="urn:microsoft.com/office/officeart/2008/layout/VerticalAccentList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9A344E9-BEF2-FE44-9C3F-7A4922675DCA}">
      <dgm:prSet phldrT="[Text]"/>
      <dgm:spPr/>
      <dgm:t>
        <a:bodyPr/>
        <a:lstStyle/>
        <a:p>
          <a:r>
            <a:rPr lang="en-GB" dirty="0"/>
            <a:t>1</a:t>
          </a:r>
        </a:p>
      </dgm:t>
    </dgm:pt>
    <dgm:pt modelId="{2289A049-A860-5E40-8ED4-254F8F894AB1}" type="parTrans" cxnId="{DBDFE175-E3DF-2340-940B-902D940D077C}">
      <dgm:prSet/>
      <dgm:spPr/>
      <dgm:t>
        <a:bodyPr/>
        <a:lstStyle/>
        <a:p>
          <a:endParaRPr lang="en-GB"/>
        </a:p>
      </dgm:t>
    </dgm:pt>
    <dgm:pt modelId="{3CF1B1B2-BD39-4E49-9979-1162BE60FF0C}" type="sibTrans" cxnId="{DBDFE175-E3DF-2340-940B-902D940D077C}">
      <dgm:prSet/>
      <dgm:spPr/>
      <dgm:t>
        <a:bodyPr/>
        <a:lstStyle/>
        <a:p>
          <a:endParaRPr lang="en-GB"/>
        </a:p>
      </dgm:t>
    </dgm:pt>
    <dgm:pt modelId="{881B1B40-EA64-5C49-A662-9E8A9283F2FC}">
      <dgm:prSet phldrT="[Text]" custT="1"/>
      <dgm:spPr/>
      <dgm:t>
        <a:bodyPr/>
        <a:lstStyle/>
        <a:p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Compliance Attestation. </a:t>
          </a:r>
          <a:r>
            <a:rPr lang="en-GB" sz="1300" i="1" kern="1200" dirty="0">
              <a:solidFill>
                <a:srgbClr val="FF0000"/>
              </a:solidFill>
            </a:rPr>
            <a:t>40-50 questions focussing on key Code obligations. Attestation developed in consultation with key stakeholders (Industry, ACCAN, ACMA). Varies year on year to focus on key compliance priorities.</a:t>
          </a:r>
        </a:p>
      </dgm:t>
    </dgm:pt>
    <dgm:pt modelId="{6553CBFF-CDB4-7047-A764-8E199D518056}" type="parTrans" cxnId="{92108C2A-F972-644F-9F74-F9E2395FCCC8}">
      <dgm:prSet/>
      <dgm:spPr/>
      <dgm:t>
        <a:bodyPr/>
        <a:lstStyle/>
        <a:p>
          <a:endParaRPr lang="en-GB"/>
        </a:p>
      </dgm:t>
    </dgm:pt>
    <dgm:pt modelId="{BDA03A99-38BA-D041-B5B8-BAD239D05542}" type="sibTrans" cxnId="{92108C2A-F972-644F-9F74-F9E2395FCCC8}">
      <dgm:prSet/>
      <dgm:spPr/>
      <dgm:t>
        <a:bodyPr/>
        <a:lstStyle/>
        <a:p>
          <a:endParaRPr lang="en-GB"/>
        </a:p>
      </dgm:t>
    </dgm:pt>
    <dgm:pt modelId="{7A821C50-561A-884F-A5B6-BD8FB1E5E4D5}">
      <dgm:prSet phldrT="[Text]"/>
      <dgm:spPr/>
      <dgm:t>
        <a:bodyPr/>
        <a:lstStyle/>
        <a:p>
          <a:r>
            <a:rPr lang="en-GB" dirty="0"/>
            <a:t>2</a:t>
          </a:r>
        </a:p>
      </dgm:t>
    </dgm:pt>
    <dgm:pt modelId="{AAD5DD62-BF14-3944-8AE5-98559363363D}" type="parTrans" cxnId="{F4F3DD76-9C5C-CD4B-8205-6BCB776BE0A2}">
      <dgm:prSet/>
      <dgm:spPr/>
      <dgm:t>
        <a:bodyPr/>
        <a:lstStyle/>
        <a:p>
          <a:endParaRPr lang="en-GB"/>
        </a:p>
      </dgm:t>
    </dgm:pt>
    <dgm:pt modelId="{A5FB2713-8DE9-8343-A115-065CFF6FBAAD}" type="sibTrans" cxnId="{F4F3DD76-9C5C-CD4B-8205-6BCB776BE0A2}">
      <dgm:prSet/>
      <dgm:spPr/>
      <dgm:t>
        <a:bodyPr/>
        <a:lstStyle/>
        <a:p>
          <a:endParaRPr lang="en-GB"/>
        </a:p>
      </dgm:t>
    </dgm:pt>
    <dgm:pt modelId="{EAE6E171-2123-874B-8050-F8D61B8FAA5E}">
      <dgm:prSet phldrT="[Text]" custT="1"/>
      <dgm:spPr/>
      <dgm:t>
        <a:bodyPr/>
        <a:lstStyle/>
        <a:p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Attestation Lodgement. </a:t>
          </a:r>
          <a:r>
            <a:rPr lang="en-GB" sz="1300" i="1" kern="1200" dirty="0">
              <a:solidFill>
                <a:srgbClr val="FF0000"/>
              </a:solidFill>
            </a:rPr>
            <a:t>Facilitated via </a:t>
          </a:r>
          <a:r>
            <a:rPr lang="en-GB" sz="1300" i="1" kern="1200" dirty="0" err="1">
              <a:solidFill>
                <a:srgbClr val="FF0000"/>
              </a:solidFill>
            </a:rPr>
            <a:t>CommCom</a:t>
          </a:r>
          <a:r>
            <a:rPr lang="en-GB" sz="1300" i="1" kern="1200" dirty="0">
              <a:solidFill>
                <a:srgbClr val="FF0000"/>
              </a:solidFill>
            </a:rPr>
            <a:t> CSP Portal. Lodgement window typically runs June-September. </a:t>
          </a:r>
          <a:endParaRPr lang="en-GB" sz="1300" kern="1200" dirty="0"/>
        </a:p>
      </dgm:t>
    </dgm:pt>
    <dgm:pt modelId="{6B440D7C-48E4-CC4E-AC9F-9F25661BBCFA}" type="parTrans" cxnId="{BFE4760F-A89A-F145-A2C7-D11498258980}">
      <dgm:prSet/>
      <dgm:spPr/>
      <dgm:t>
        <a:bodyPr/>
        <a:lstStyle/>
        <a:p>
          <a:endParaRPr lang="en-GB"/>
        </a:p>
      </dgm:t>
    </dgm:pt>
    <dgm:pt modelId="{A1D66B2F-E1A8-AD4E-BF06-4E6AD4237A59}" type="sibTrans" cxnId="{BFE4760F-A89A-F145-A2C7-D11498258980}">
      <dgm:prSet/>
      <dgm:spPr/>
      <dgm:t>
        <a:bodyPr/>
        <a:lstStyle/>
        <a:p>
          <a:endParaRPr lang="en-GB"/>
        </a:p>
      </dgm:t>
    </dgm:pt>
    <dgm:pt modelId="{4D7081A3-1F4D-764A-B713-2BA91472BF0F}">
      <dgm:prSet phldrT="[Text]"/>
      <dgm:spPr/>
      <dgm:t>
        <a:bodyPr/>
        <a:lstStyle/>
        <a:p>
          <a:r>
            <a:rPr lang="en-GB" dirty="0"/>
            <a:t>3</a:t>
          </a:r>
        </a:p>
      </dgm:t>
    </dgm:pt>
    <dgm:pt modelId="{B1BA2178-A27F-0346-B410-F4A4439C68FD}" type="parTrans" cxnId="{15CE88F3-D448-B44E-8D32-BBF76E2F3494}">
      <dgm:prSet/>
      <dgm:spPr/>
      <dgm:t>
        <a:bodyPr/>
        <a:lstStyle/>
        <a:p>
          <a:endParaRPr lang="en-GB"/>
        </a:p>
      </dgm:t>
    </dgm:pt>
    <dgm:pt modelId="{536D9628-610F-794A-9B30-78A16E9FB04F}" type="sibTrans" cxnId="{15CE88F3-D448-B44E-8D32-BBF76E2F3494}">
      <dgm:prSet/>
      <dgm:spPr/>
      <dgm:t>
        <a:bodyPr/>
        <a:lstStyle/>
        <a:p>
          <a:endParaRPr lang="en-GB"/>
        </a:p>
      </dgm:t>
    </dgm:pt>
    <dgm:pt modelId="{38431657-43D5-FD49-BE4F-7E48F079C7E9}">
      <dgm:prSet phldrT="[Text]" custT="1"/>
      <dgm:spPr/>
      <dgm:t>
        <a:bodyPr/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Assessment and Feedback: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Each attestation individually assessed, with answers being verified against available customer facing collateral (websites, staff training manuals, other requested material). Feedback and directions to remedy fed back </a:t>
          </a:r>
          <a:r>
            <a:rPr lang="en-GB" sz="1300" i="1" kern="1200">
              <a:solidFill>
                <a:srgbClr val="FF0000"/>
              </a:solidFill>
              <a:latin typeface="Calibri"/>
              <a:ea typeface="+mn-ea"/>
              <a:cs typeface="+mn-cs"/>
            </a:rPr>
            <a:t>to providers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for actioning within a specified timeframe.</a:t>
          </a:r>
        </a:p>
      </dgm:t>
    </dgm:pt>
    <dgm:pt modelId="{AD79809D-ECC5-2D45-BD7F-8E61FED5908B}" type="parTrans" cxnId="{5E32DF9A-7E50-4D45-A5A4-4E553B38B4E6}">
      <dgm:prSet/>
      <dgm:spPr/>
      <dgm:t>
        <a:bodyPr/>
        <a:lstStyle/>
        <a:p>
          <a:endParaRPr lang="en-GB"/>
        </a:p>
      </dgm:t>
    </dgm:pt>
    <dgm:pt modelId="{2B513837-85ED-9940-9AE0-DE349675F6C8}" type="sibTrans" cxnId="{5E32DF9A-7E50-4D45-A5A4-4E553B38B4E6}">
      <dgm:prSet/>
      <dgm:spPr/>
      <dgm:t>
        <a:bodyPr/>
        <a:lstStyle/>
        <a:p>
          <a:endParaRPr lang="en-GB"/>
        </a:p>
      </dgm:t>
    </dgm:pt>
    <dgm:pt modelId="{91581C51-80EA-5F4A-85FA-A123D7D4251D}" type="pres">
      <dgm:prSet presAssocID="{FA9CED77-A638-CC4B-8E0F-EB10547A1F7B}" presName="Name0" presStyleCnt="0">
        <dgm:presLayoutVars>
          <dgm:chMax/>
          <dgm:chPref/>
          <dgm:dir/>
        </dgm:presLayoutVars>
      </dgm:prSet>
      <dgm:spPr/>
    </dgm:pt>
    <dgm:pt modelId="{92866661-9BD9-0545-A93D-8686E2F8D7A6}" type="pres">
      <dgm:prSet presAssocID="{99A344E9-BEF2-FE44-9C3F-7A4922675DCA}" presName="parenttextcomposite" presStyleCnt="0"/>
      <dgm:spPr/>
    </dgm:pt>
    <dgm:pt modelId="{69ADB30B-1E45-6F4C-A495-C1702193DE51}" type="pres">
      <dgm:prSet presAssocID="{99A344E9-BEF2-FE44-9C3F-7A4922675DCA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6DE8EFB5-D00C-BC44-B10E-75B70A5B1FBB}" type="pres">
      <dgm:prSet presAssocID="{99A344E9-BEF2-FE44-9C3F-7A4922675DCA}" presName="composite" presStyleCnt="0"/>
      <dgm:spPr/>
    </dgm:pt>
    <dgm:pt modelId="{87EC8685-A380-8D47-8CA0-87631BAF4E8E}" type="pres">
      <dgm:prSet presAssocID="{99A344E9-BEF2-FE44-9C3F-7A4922675DCA}" presName="chevron1" presStyleLbl="alignNode1" presStyleIdx="0" presStyleCnt="21"/>
      <dgm:spPr/>
    </dgm:pt>
    <dgm:pt modelId="{BAAC221C-4634-0C45-85B0-0DD39A20818F}" type="pres">
      <dgm:prSet presAssocID="{99A344E9-BEF2-FE44-9C3F-7A4922675DCA}" presName="chevron2" presStyleLbl="alignNode1" presStyleIdx="1" presStyleCnt="21"/>
      <dgm:spPr/>
    </dgm:pt>
    <dgm:pt modelId="{B7798B3F-65C4-5A4B-A898-0AF5B5998B95}" type="pres">
      <dgm:prSet presAssocID="{99A344E9-BEF2-FE44-9C3F-7A4922675DCA}" presName="chevron3" presStyleLbl="alignNode1" presStyleIdx="2" presStyleCnt="21"/>
      <dgm:spPr/>
    </dgm:pt>
    <dgm:pt modelId="{D9CBC9B7-E008-3E46-9EC0-BF404A7FBE0F}" type="pres">
      <dgm:prSet presAssocID="{99A344E9-BEF2-FE44-9C3F-7A4922675DCA}" presName="chevron4" presStyleLbl="alignNode1" presStyleIdx="3" presStyleCnt="21"/>
      <dgm:spPr/>
    </dgm:pt>
    <dgm:pt modelId="{CC13BC73-9328-274A-94C9-EBC649395FEF}" type="pres">
      <dgm:prSet presAssocID="{99A344E9-BEF2-FE44-9C3F-7A4922675DCA}" presName="chevron5" presStyleLbl="alignNode1" presStyleIdx="4" presStyleCnt="21"/>
      <dgm:spPr/>
    </dgm:pt>
    <dgm:pt modelId="{36608A0A-B8B1-014D-8528-CD6E385C3BD7}" type="pres">
      <dgm:prSet presAssocID="{99A344E9-BEF2-FE44-9C3F-7A4922675DCA}" presName="chevron6" presStyleLbl="alignNode1" presStyleIdx="5" presStyleCnt="21"/>
      <dgm:spPr/>
    </dgm:pt>
    <dgm:pt modelId="{73ABEF51-703D-CC4B-8423-50C8EEB9AA82}" type="pres">
      <dgm:prSet presAssocID="{99A344E9-BEF2-FE44-9C3F-7A4922675DCA}" presName="chevron7" presStyleLbl="alignNode1" presStyleIdx="6" presStyleCnt="21"/>
      <dgm:spPr/>
    </dgm:pt>
    <dgm:pt modelId="{51A738FF-0F57-C44C-BBD6-3EB08C2C4AD6}" type="pres">
      <dgm:prSet presAssocID="{99A344E9-BEF2-FE44-9C3F-7A4922675DCA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E7E86A1E-3860-3F42-BEB3-B80CD293BD17}" type="pres">
      <dgm:prSet presAssocID="{3CF1B1B2-BD39-4E49-9979-1162BE60FF0C}" presName="sibTrans" presStyleCnt="0"/>
      <dgm:spPr/>
    </dgm:pt>
    <dgm:pt modelId="{A315B1E0-35F1-3741-80C4-451B2F6097BC}" type="pres">
      <dgm:prSet presAssocID="{7A821C50-561A-884F-A5B6-BD8FB1E5E4D5}" presName="parenttextcomposite" presStyleCnt="0"/>
      <dgm:spPr/>
    </dgm:pt>
    <dgm:pt modelId="{2A401783-99F1-B44E-AB70-F8490FF6E91F}" type="pres">
      <dgm:prSet presAssocID="{7A821C50-561A-884F-A5B6-BD8FB1E5E4D5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27F276AD-DDD7-2D47-A31C-CF71DE9ED466}" type="pres">
      <dgm:prSet presAssocID="{7A821C50-561A-884F-A5B6-BD8FB1E5E4D5}" presName="composite" presStyleCnt="0"/>
      <dgm:spPr/>
    </dgm:pt>
    <dgm:pt modelId="{0D75A14B-6156-9547-A4D9-600B87FBA8E6}" type="pres">
      <dgm:prSet presAssocID="{7A821C50-561A-884F-A5B6-BD8FB1E5E4D5}" presName="chevron1" presStyleLbl="alignNode1" presStyleIdx="7" presStyleCnt="21"/>
      <dgm:spPr/>
    </dgm:pt>
    <dgm:pt modelId="{A1FEDE7F-4B8C-9043-822E-7334B71AB074}" type="pres">
      <dgm:prSet presAssocID="{7A821C50-561A-884F-A5B6-BD8FB1E5E4D5}" presName="chevron2" presStyleLbl="alignNode1" presStyleIdx="8" presStyleCnt="21"/>
      <dgm:spPr/>
    </dgm:pt>
    <dgm:pt modelId="{27F42B6E-846A-A940-B91F-722B7C2464C7}" type="pres">
      <dgm:prSet presAssocID="{7A821C50-561A-884F-A5B6-BD8FB1E5E4D5}" presName="chevron3" presStyleLbl="alignNode1" presStyleIdx="9" presStyleCnt="21"/>
      <dgm:spPr/>
    </dgm:pt>
    <dgm:pt modelId="{8E7703AC-3CD6-DE49-8FD0-EFBBB620C3B9}" type="pres">
      <dgm:prSet presAssocID="{7A821C50-561A-884F-A5B6-BD8FB1E5E4D5}" presName="chevron4" presStyleLbl="alignNode1" presStyleIdx="10" presStyleCnt="21"/>
      <dgm:spPr/>
    </dgm:pt>
    <dgm:pt modelId="{CEBBF62D-529B-774C-B425-0929EDA109CD}" type="pres">
      <dgm:prSet presAssocID="{7A821C50-561A-884F-A5B6-BD8FB1E5E4D5}" presName="chevron5" presStyleLbl="alignNode1" presStyleIdx="11" presStyleCnt="21"/>
      <dgm:spPr/>
    </dgm:pt>
    <dgm:pt modelId="{50B2BB1F-38A8-2241-A341-64E224B26A53}" type="pres">
      <dgm:prSet presAssocID="{7A821C50-561A-884F-A5B6-BD8FB1E5E4D5}" presName="chevron6" presStyleLbl="alignNode1" presStyleIdx="12" presStyleCnt="21"/>
      <dgm:spPr/>
    </dgm:pt>
    <dgm:pt modelId="{0F507A6E-CD05-FB4D-97DB-3B8F786389BB}" type="pres">
      <dgm:prSet presAssocID="{7A821C50-561A-884F-A5B6-BD8FB1E5E4D5}" presName="chevron7" presStyleLbl="alignNode1" presStyleIdx="13" presStyleCnt="21"/>
      <dgm:spPr/>
    </dgm:pt>
    <dgm:pt modelId="{509CBB31-213C-C14D-BA0A-49AF4F03C4EA}" type="pres">
      <dgm:prSet presAssocID="{7A821C50-561A-884F-A5B6-BD8FB1E5E4D5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8D250F04-303B-134E-B575-C835CD1E1DEC}" type="pres">
      <dgm:prSet presAssocID="{A5FB2713-8DE9-8343-A115-065CFF6FBAAD}" presName="sibTrans" presStyleCnt="0"/>
      <dgm:spPr/>
    </dgm:pt>
    <dgm:pt modelId="{36EBE236-3D2F-F946-87D8-D9979F40129E}" type="pres">
      <dgm:prSet presAssocID="{4D7081A3-1F4D-764A-B713-2BA91472BF0F}" presName="parenttextcomposite" presStyleCnt="0"/>
      <dgm:spPr/>
    </dgm:pt>
    <dgm:pt modelId="{06409DF1-8B6F-2047-B059-9B2DAB22204B}" type="pres">
      <dgm:prSet presAssocID="{4D7081A3-1F4D-764A-B713-2BA91472BF0F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32327E1B-62F6-D344-8EC1-5A3F8B3979A0}" type="pres">
      <dgm:prSet presAssocID="{4D7081A3-1F4D-764A-B713-2BA91472BF0F}" presName="composite" presStyleCnt="0"/>
      <dgm:spPr/>
    </dgm:pt>
    <dgm:pt modelId="{DC8B2940-8069-A74A-A344-E0E86D6C621E}" type="pres">
      <dgm:prSet presAssocID="{4D7081A3-1F4D-764A-B713-2BA91472BF0F}" presName="chevron1" presStyleLbl="alignNode1" presStyleIdx="14" presStyleCnt="21"/>
      <dgm:spPr/>
    </dgm:pt>
    <dgm:pt modelId="{AC09155C-EB10-C14F-891B-C8F57597227A}" type="pres">
      <dgm:prSet presAssocID="{4D7081A3-1F4D-764A-B713-2BA91472BF0F}" presName="chevron2" presStyleLbl="alignNode1" presStyleIdx="15" presStyleCnt="21"/>
      <dgm:spPr/>
    </dgm:pt>
    <dgm:pt modelId="{D606DA9F-0F3E-4648-9136-AAB5DE59FBCA}" type="pres">
      <dgm:prSet presAssocID="{4D7081A3-1F4D-764A-B713-2BA91472BF0F}" presName="chevron3" presStyleLbl="alignNode1" presStyleIdx="16" presStyleCnt="21"/>
      <dgm:spPr/>
    </dgm:pt>
    <dgm:pt modelId="{BBA41776-1D05-F440-958A-AAEEAB8E4F8C}" type="pres">
      <dgm:prSet presAssocID="{4D7081A3-1F4D-764A-B713-2BA91472BF0F}" presName="chevron4" presStyleLbl="alignNode1" presStyleIdx="17" presStyleCnt="21"/>
      <dgm:spPr/>
    </dgm:pt>
    <dgm:pt modelId="{DFEBABC0-8578-A643-B613-BA27996D3FC3}" type="pres">
      <dgm:prSet presAssocID="{4D7081A3-1F4D-764A-B713-2BA91472BF0F}" presName="chevron5" presStyleLbl="alignNode1" presStyleIdx="18" presStyleCnt="21"/>
      <dgm:spPr/>
    </dgm:pt>
    <dgm:pt modelId="{BE7F762C-DA53-8B41-B74A-032D0BC123EB}" type="pres">
      <dgm:prSet presAssocID="{4D7081A3-1F4D-764A-B713-2BA91472BF0F}" presName="chevron6" presStyleLbl="alignNode1" presStyleIdx="19" presStyleCnt="21"/>
      <dgm:spPr/>
    </dgm:pt>
    <dgm:pt modelId="{8DDA2845-7565-524C-9589-E99D4289B5E9}" type="pres">
      <dgm:prSet presAssocID="{4D7081A3-1F4D-764A-B713-2BA91472BF0F}" presName="chevron7" presStyleLbl="alignNode1" presStyleIdx="20" presStyleCnt="21"/>
      <dgm:spPr/>
    </dgm:pt>
    <dgm:pt modelId="{28E85C60-436A-B046-BEC1-5EEDF59312CC}" type="pres">
      <dgm:prSet presAssocID="{4D7081A3-1F4D-764A-B713-2BA91472BF0F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BFE4760F-A89A-F145-A2C7-D11498258980}" srcId="{7A821C50-561A-884F-A5B6-BD8FB1E5E4D5}" destId="{EAE6E171-2123-874B-8050-F8D61B8FAA5E}" srcOrd="0" destOrd="0" parTransId="{6B440D7C-48E4-CC4E-AC9F-9F25661BBCFA}" sibTransId="{A1D66B2F-E1A8-AD4E-BF06-4E6AD4237A59}"/>
    <dgm:cxn modelId="{92108C2A-F972-644F-9F74-F9E2395FCCC8}" srcId="{99A344E9-BEF2-FE44-9C3F-7A4922675DCA}" destId="{881B1B40-EA64-5C49-A662-9E8A9283F2FC}" srcOrd="0" destOrd="0" parTransId="{6553CBFF-CDB4-7047-A764-8E199D518056}" sibTransId="{BDA03A99-38BA-D041-B5B8-BAD239D05542}"/>
    <dgm:cxn modelId="{F3E60338-9713-2E46-907C-CF134C633C88}" type="presOf" srcId="{38431657-43D5-FD49-BE4F-7E48F079C7E9}" destId="{28E85C60-436A-B046-BEC1-5EEDF59312CC}" srcOrd="0" destOrd="0" presId="urn:microsoft.com/office/officeart/2008/layout/VerticalAccentList"/>
    <dgm:cxn modelId="{4F2E1C63-999D-F947-A4ED-9531A98CBE71}" type="presOf" srcId="{FA9CED77-A638-CC4B-8E0F-EB10547A1F7B}" destId="{91581C51-80EA-5F4A-85FA-A123D7D4251D}" srcOrd="0" destOrd="0" presId="urn:microsoft.com/office/officeart/2008/layout/VerticalAccentList"/>
    <dgm:cxn modelId="{DBDFE175-E3DF-2340-940B-902D940D077C}" srcId="{FA9CED77-A638-CC4B-8E0F-EB10547A1F7B}" destId="{99A344E9-BEF2-FE44-9C3F-7A4922675DCA}" srcOrd="0" destOrd="0" parTransId="{2289A049-A860-5E40-8ED4-254F8F894AB1}" sibTransId="{3CF1B1B2-BD39-4E49-9979-1162BE60FF0C}"/>
    <dgm:cxn modelId="{F4F3DD76-9C5C-CD4B-8205-6BCB776BE0A2}" srcId="{FA9CED77-A638-CC4B-8E0F-EB10547A1F7B}" destId="{7A821C50-561A-884F-A5B6-BD8FB1E5E4D5}" srcOrd="1" destOrd="0" parTransId="{AAD5DD62-BF14-3944-8AE5-98559363363D}" sibTransId="{A5FB2713-8DE9-8343-A115-065CFF6FBAAD}"/>
    <dgm:cxn modelId="{B58AD87E-46E5-1D48-9B3A-6AB307EECCAF}" type="presOf" srcId="{881B1B40-EA64-5C49-A662-9E8A9283F2FC}" destId="{51A738FF-0F57-C44C-BBD6-3EB08C2C4AD6}" srcOrd="0" destOrd="0" presId="urn:microsoft.com/office/officeart/2008/layout/VerticalAccentList"/>
    <dgm:cxn modelId="{DA1F2083-2DDE-834A-A41D-BABE871AE145}" type="presOf" srcId="{99A344E9-BEF2-FE44-9C3F-7A4922675DCA}" destId="{69ADB30B-1E45-6F4C-A495-C1702193DE51}" srcOrd="0" destOrd="0" presId="urn:microsoft.com/office/officeart/2008/layout/VerticalAccentList"/>
    <dgm:cxn modelId="{5E32DF9A-7E50-4D45-A5A4-4E553B38B4E6}" srcId="{4D7081A3-1F4D-764A-B713-2BA91472BF0F}" destId="{38431657-43D5-FD49-BE4F-7E48F079C7E9}" srcOrd="0" destOrd="0" parTransId="{AD79809D-ECC5-2D45-BD7F-8E61FED5908B}" sibTransId="{2B513837-85ED-9940-9AE0-DE349675F6C8}"/>
    <dgm:cxn modelId="{9BC12DA8-43DF-6C44-93E5-0F61CF3F3108}" type="presOf" srcId="{4D7081A3-1F4D-764A-B713-2BA91472BF0F}" destId="{06409DF1-8B6F-2047-B059-9B2DAB22204B}" srcOrd="0" destOrd="0" presId="urn:microsoft.com/office/officeart/2008/layout/VerticalAccentList"/>
    <dgm:cxn modelId="{65ABDEA9-DC49-0847-B922-5951C5F78ECC}" type="presOf" srcId="{EAE6E171-2123-874B-8050-F8D61B8FAA5E}" destId="{509CBB31-213C-C14D-BA0A-49AF4F03C4EA}" srcOrd="0" destOrd="0" presId="urn:microsoft.com/office/officeart/2008/layout/VerticalAccentList"/>
    <dgm:cxn modelId="{3A67D3DC-A1D1-1541-8503-136E96FD189E}" type="presOf" srcId="{7A821C50-561A-884F-A5B6-BD8FB1E5E4D5}" destId="{2A401783-99F1-B44E-AB70-F8490FF6E91F}" srcOrd="0" destOrd="0" presId="urn:microsoft.com/office/officeart/2008/layout/VerticalAccentList"/>
    <dgm:cxn modelId="{15CE88F3-D448-B44E-8D32-BBF76E2F3494}" srcId="{FA9CED77-A638-CC4B-8E0F-EB10547A1F7B}" destId="{4D7081A3-1F4D-764A-B713-2BA91472BF0F}" srcOrd="2" destOrd="0" parTransId="{B1BA2178-A27F-0346-B410-F4A4439C68FD}" sibTransId="{536D9628-610F-794A-9B30-78A16E9FB04F}"/>
    <dgm:cxn modelId="{58D056C9-7BA3-7B4B-924B-B56924198872}" type="presParOf" srcId="{91581C51-80EA-5F4A-85FA-A123D7D4251D}" destId="{92866661-9BD9-0545-A93D-8686E2F8D7A6}" srcOrd="0" destOrd="0" presId="urn:microsoft.com/office/officeart/2008/layout/VerticalAccentList"/>
    <dgm:cxn modelId="{494F2144-32D9-DD46-A345-C716DCD86BFC}" type="presParOf" srcId="{92866661-9BD9-0545-A93D-8686E2F8D7A6}" destId="{69ADB30B-1E45-6F4C-A495-C1702193DE51}" srcOrd="0" destOrd="0" presId="urn:microsoft.com/office/officeart/2008/layout/VerticalAccentList"/>
    <dgm:cxn modelId="{019B01BF-4A39-C64D-B240-E3C04FEDE0A3}" type="presParOf" srcId="{91581C51-80EA-5F4A-85FA-A123D7D4251D}" destId="{6DE8EFB5-D00C-BC44-B10E-75B70A5B1FBB}" srcOrd="1" destOrd="0" presId="urn:microsoft.com/office/officeart/2008/layout/VerticalAccentList"/>
    <dgm:cxn modelId="{BA20AF8D-D491-9F4D-8B1D-3AC1746BE205}" type="presParOf" srcId="{6DE8EFB5-D00C-BC44-B10E-75B70A5B1FBB}" destId="{87EC8685-A380-8D47-8CA0-87631BAF4E8E}" srcOrd="0" destOrd="0" presId="urn:microsoft.com/office/officeart/2008/layout/VerticalAccentList"/>
    <dgm:cxn modelId="{E47C8A7C-5ED6-5748-A29E-4E4B19E198CF}" type="presParOf" srcId="{6DE8EFB5-D00C-BC44-B10E-75B70A5B1FBB}" destId="{BAAC221C-4634-0C45-85B0-0DD39A20818F}" srcOrd="1" destOrd="0" presId="urn:microsoft.com/office/officeart/2008/layout/VerticalAccentList"/>
    <dgm:cxn modelId="{BCC9E178-1F77-AC43-A3F5-C97781D51BCA}" type="presParOf" srcId="{6DE8EFB5-D00C-BC44-B10E-75B70A5B1FBB}" destId="{B7798B3F-65C4-5A4B-A898-0AF5B5998B95}" srcOrd="2" destOrd="0" presId="urn:microsoft.com/office/officeart/2008/layout/VerticalAccentList"/>
    <dgm:cxn modelId="{3373D42B-038F-7449-A88B-8C39B88EA753}" type="presParOf" srcId="{6DE8EFB5-D00C-BC44-B10E-75B70A5B1FBB}" destId="{D9CBC9B7-E008-3E46-9EC0-BF404A7FBE0F}" srcOrd="3" destOrd="0" presId="urn:microsoft.com/office/officeart/2008/layout/VerticalAccentList"/>
    <dgm:cxn modelId="{03C65B77-63E5-8E4F-A915-E25254ED22BC}" type="presParOf" srcId="{6DE8EFB5-D00C-BC44-B10E-75B70A5B1FBB}" destId="{CC13BC73-9328-274A-94C9-EBC649395FEF}" srcOrd="4" destOrd="0" presId="urn:microsoft.com/office/officeart/2008/layout/VerticalAccentList"/>
    <dgm:cxn modelId="{F469639E-2E54-A74F-A5D1-821F433FA4AA}" type="presParOf" srcId="{6DE8EFB5-D00C-BC44-B10E-75B70A5B1FBB}" destId="{36608A0A-B8B1-014D-8528-CD6E385C3BD7}" srcOrd="5" destOrd="0" presId="urn:microsoft.com/office/officeart/2008/layout/VerticalAccentList"/>
    <dgm:cxn modelId="{D570047B-DB4F-C049-A0DF-54D79566FA49}" type="presParOf" srcId="{6DE8EFB5-D00C-BC44-B10E-75B70A5B1FBB}" destId="{73ABEF51-703D-CC4B-8423-50C8EEB9AA82}" srcOrd="6" destOrd="0" presId="urn:microsoft.com/office/officeart/2008/layout/VerticalAccentList"/>
    <dgm:cxn modelId="{3385604A-7535-8249-A6E7-E7794A324521}" type="presParOf" srcId="{6DE8EFB5-D00C-BC44-B10E-75B70A5B1FBB}" destId="{51A738FF-0F57-C44C-BBD6-3EB08C2C4AD6}" srcOrd="7" destOrd="0" presId="urn:microsoft.com/office/officeart/2008/layout/VerticalAccentList"/>
    <dgm:cxn modelId="{AFA5D9CE-43A1-6242-B417-C208756FD9D7}" type="presParOf" srcId="{91581C51-80EA-5F4A-85FA-A123D7D4251D}" destId="{E7E86A1E-3860-3F42-BEB3-B80CD293BD17}" srcOrd="2" destOrd="0" presId="urn:microsoft.com/office/officeart/2008/layout/VerticalAccentList"/>
    <dgm:cxn modelId="{40A8B5EC-D22A-0F43-842C-B194A12FB42E}" type="presParOf" srcId="{91581C51-80EA-5F4A-85FA-A123D7D4251D}" destId="{A315B1E0-35F1-3741-80C4-451B2F6097BC}" srcOrd="3" destOrd="0" presId="urn:microsoft.com/office/officeart/2008/layout/VerticalAccentList"/>
    <dgm:cxn modelId="{B0C65B6E-096C-9C48-B312-3B7DC67DF15C}" type="presParOf" srcId="{A315B1E0-35F1-3741-80C4-451B2F6097BC}" destId="{2A401783-99F1-B44E-AB70-F8490FF6E91F}" srcOrd="0" destOrd="0" presId="urn:microsoft.com/office/officeart/2008/layout/VerticalAccentList"/>
    <dgm:cxn modelId="{4F42791B-949D-FC4E-9A28-6D329A38F916}" type="presParOf" srcId="{91581C51-80EA-5F4A-85FA-A123D7D4251D}" destId="{27F276AD-DDD7-2D47-A31C-CF71DE9ED466}" srcOrd="4" destOrd="0" presId="urn:microsoft.com/office/officeart/2008/layout/VerticalAccentList"/>
    <dgm:cxn modelId="{F12B2BC9-96C6-2443-8543-DCDE0D640C89}" type="presParOf" srcId="{27F276AD-DDD7-2D47-A31C-CF71DE9ED466}" destId="{0D75A14B-6156-9547-A4D9-600B87FBA8E6}" srcOrd="0" destOrd="0" presId="urn:microsoft.com/office/officeart/2008/layout/VerticalAccentList"/>
    <dgm:cxn modelId="{51684DC9-613E-2245-B7A8-4EFB231E7B33}" type="presParOf" srcId="{27F276AD-DDD7-2D47-A31C-CF71DE9ED466}" destId="{A1FEDE7F-4B8C-9043-822E-7334B71AB074}" srcOrd="1" destOrd="0" presId="urn:microsoft.com/office/officeart/2008/layout/VerticalAccentList"/>
    <dgm:cxn modelId="{44A31D8D-2C7B-7445-A425-6F5C05A4AAD6}" type="presParOf" srcId="{27F276AD-DDD7-2D47-A31C-CF71DE9ED466}" destId="{27F42B6E-846A-A940-B91F-722B7C2464C7}" srcOrd="2" destOrd="0" presId="urn:microsoft.com/office/officeart/2008/layout/VerticalAccentList"/>
    <dgm:cxn modelId="{1A84B2EC-6DD8-3F4C-A942-EF638B1D2238}" type="presParOf" srcId="{27F276AD-DDD7-2D47-A31C-CF71DE9ED466}" destId="{8E7703AC-3CD6-DE49-8FD0-EFBBB620C3B9}" srcOrd="3" destOrd="0" presId="urn:microsoft.com/office/officeart/2008/layout/VerticalAccentList"/>
    <dgm:cxn modelId="{5F544E96-F46E-B64B-85BD-8B1570DA1D41}" type="presParOf" srcId="{27F276AD-DDD7-2D47-A31C-CF71DE9ED466}" destId="{CEBBF62D-529B-774C-B425-0929EDA109CD}" srcOrd="4" destOrd="0" presId="urn:microsoft.com/office/officeart/2008/layout/VerticalAccentList"/>
    <dgm:cxn modelId="{DB191BD7-DB3C-1040-88A1-1AE6F31FF180}" type="presParOf" srcId="{27F276AD-DDD7-2D47-A31C-CF71DE9ED466}" destId="{50B2BB1F-38A8-2241-A341-64E224B26A53}" srcOrd="5" destOrd="0" presId="urn:microsoft.com/office/officeart/2008/layout/VerticalAccentList"/>
    <dgm:cxn modelId="{745C1DD9-8D06-B143-BAA2-66AAC2546A58}" type="presParOf" srcId="{27F276AD-DDD7-2D47-A31C-CF71DE9ED466}" destId="{0F507A6E-CD05-FB4D-97DB-3B8F786389BB}" srcOrd="6" destOrd="0" presId="urn:microsoft.com/office/officeart/2008/layout/VerticalAccentList"/>
    <dgm:cxn modelId="{6C320282-F595-6B41-8533-2A3B14CDF2B8}" type="presParOf" srcId="{27F276AD-DDD7-2D47-A31C-CF71DE9ED466}" destId="{509CBB31-213C-C14D-BA0A-49AF4F03C4EA}" srcOrd="7" destOrd="0" presId="urn:microsoft.com/office/officeart/2008/layout/VerticalAccentList"/>
    <dgm:cxn modelId="{B5D2485B-4F07-B842-9D27-3E56C555D731}" type="presParOf" srcId="{91581C51-80EA-5F4A-85FA-A123D7D4251D}" destId="{8D250F04-303B-134E-B575-C835CD1E1DEC}" srcOrd="5" destOrd="0" presId="urn:microsoft.com/office/officeart/2008/layout/VerticalAccentList"/>
    <dgm:cxn modelId="{F239B71F-A249-0C4B-B4AA-FC16D0946779}" type="presParOf" srcId="{91581C51-80EA-5F4A-85FA-A123D7D4251D}" destId="{36EBE236-3D2F-F946-87D8-D9979F40129E}" srcOrd="6" destOrd="0" presId="urn:microsoft.com/office/officeart/2008/layout/VerticalAccentList"/>
    <dgm:cxn modelId="{03A95A08-5D05-ED40-884C-EDE1C395BE3C}" type="presParOf" srcId="{36EBE236-3D2F-F946-87D8-D9979F40129E}" destId="{06409DF1-8B6F-2047-B059-9B2DAB22204B}" srcOrd="0" destOrd="0" presId="urn:microsoft.com/office/officeart/2008/layout/VerticalAccentList"/>
    <dgm:cxn modelId="{9B0DFEEA-8A13-BD40-856F-77BA2860F67B}" type="presParOf" srcId="{91581C51-80EA-5F4A-85FA-A123D7D4251D}" destId="{32327E1B-62F6-D344-8EC1-5A3F8B3979A0}" srcOrd="7" destOrd="0" presId="urn:microsoft.com/office/officeart/2008/layout/VerticalAccentList"/>
    <dgm:cxn modelId="{1833F14B-B8C3-A34C-B032-B7881F6D3B0C}" type="presParOf" srcId="{32327E1B-62F6-D344-8EC1-5A3F8B3979A0}" destId="{DC8B2940-8069-A74A-A344-E0E86D6C621E}" srcOrd="0" destOrd="0" presId="urn:microsoft.com/office/officeart/2008/layout/VerticalAccentList"/>
    <dgm:cxn modelId="{98822FF1-69F7-CF45-8027-427829F897E2}" type="presParOf" srcId="{32327E1B-62F6-D344-8EC1-5A3F8B3979A0}" destId="{AC09155C-EB10-C14F-891B-C8F57597227A}" srcOrd="1" destOrd="0" presId="urn:microsoft.com/office/officeart/2008/layout/VerticalAccentList"/>
    <dgm:cxn modelId="{9F6E727A-357F-E54F-A2B5-9DC8996ACF19}" type="presParOf" srcId="{32327E1B-62F6-D344-8EC1-5A3F8B3979A0}" destId="{D606DA9F-0F3E-4648-9136-AAB5DE59FBCA}" srcOrd="2" destOrd="0" presId="urn:microsoft.com/office/officeart/2008/layout/VerticalAccentList"/>
    <dgm:cxn modelId="{0A54E530-0FF3-CF41-BB07-75A3F89B7A4C}" type="presParOf" srcId="{32327E1B-62F6-D344-8EC1-5A3F8B3979A0}" destId="{BBA41776-1D05-F440-958A-AAEEAB8E4F8C}" srcOrd="3" destOrd="0" presId="urn:microsoft.com/office/officeart/2008/layout/VerticalAccentList"/>
    <dgm:cxn modelId="{B4EA466E-D66E-9245-A300-FDC7D2F651FB}" type="presParOf" srcId="{32327E1B-62F6-D344-8EC1-5A3F8B3979A0}" destId="{DFEBABC0-8578-A643-B613-BA27996D3FC3}" srcOrd="4" destOrd="0" presId="urn:microsoft.com/office/officeart/2008/layout/VerticalAccentList"/>
    <dgm:cxn modelId="{491A4AFA-9E06-6145-9B89-DCFE27E4D7A9}" type="presParOf" srcId="{32327E1B-62F6-D344-8EC1-5A3F8B3979A0}" destId="{BE7F762C-DA53-8B41-B74A-032D0BC123EB}" srcOrd="5" destOrd="0" presId="urn:microsoft.com/office/officeart/2008/layout/VerticalAccentList"/>
    <dgm:cxn modelId="{1131AA5D-C059-CE4C-8FBC-8BD021A67A5D}" type="presParOf" srcId="{32327E1B-62F6-D344-8EC1-5A3F8B3979A0}" destId="{8DDA2845-7565-524C-9589-E99D4289B5E9}" srcOrd="6" destOrd="0" presId="urn:microsoft.com/office/officeart/2008/layout/VerticalAccentList"/>
    <dgm:cxn modelId="{79EED255-A386-EC4F-9945-1C2571988EBA}" type="presParOf" srcId="{32327E1B-62F6-D344-8EC1-5A3F8B3979A0}" destId="{28E85C60-436A-B046-BEC1-5EEDF59312CC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9CED77-A638-CC4B-8E0F-EB10547A1F7B}" type="doc">
      <dgm:prSet loTypeId="urn:microsoft.com/office/officeart/2008/layout/VerticalAccentList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9A344E9-BEF2-FE44-9C3F-7A4922675DCA}">
      <dgm:prSet phldrT="[Text]"/>
      <dgm:spPr/>
      <dgm:t>
        <a:bodyPr/>
        <a:lstStyle/>
        <a:p>
          <a:r>
            <a:rPr lang="en-GB" dirty="0"/>
            <a:t>4</a:t>
          </a:r>
        </a:p>
      </dgm:t>
    </dgm:pt>
    <dgm:pt modelId="{2289A049-A860-5E40-8ED4-254F8F894AB1}" type="parTrans" cxnId="{DBDFE175-E3DF-2340-940B-902D940D077C}">
      <dgm:prSet/>
      <dgm:spPr/>
      <dgm:t>
        <a:bodyPr/>
        <a:lstStyle/>
        <a:p>
          <a:endParaRPr lang="en-GB"/>
        </a:p>
      </dgm:t>
    </dgm:pt>
    <dgm:pt modelId="{3CF1B1B2-BD39-4E49-9979-1162BE60FF0C}" type="sibTrans" cxnId="{DBDFE175-E3DF-2340-940B-902D940D077C}">
      <dgm:prSet/>
      <dgm:spPr/>
      <dgm:t>
        <a:bodyPr/>
        <a:lstStyle/>
        <a:p>
          <a:endParaRPr lang="en-GB"/>
        </a:p>
      </dgm:t>
    </dgm:pt>
    <dgm:pt modelId="{881B1B40-EA64-5C49-A662-9E8A9283F2FC}">
      <dgm:prSet phldrT="[Text]" custT="1"/>
      <dgm:spPr/>
      <dgm:t>
        <a:bodyPr/>
        <a:lstStyle/>
        <a:p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Referral for non-compliance (Chapter 10). </a:t>
          </a:r>
          <a:r>
            <a:rPr lang="en-GB" sz="1300" i="1" kern="1200" dirty="0">
              <a:solidFill>
                <a:srgbClr val="FF0000"/>
              </a:solidFill>
            </a:rPr>
            <a:t>Referral to the ACMA where remedial action has not been completed. Failure to lodge an Attestation , if bound by Code, also referred to the ACMA.</a:t>
          </a:r>
        </a:p>
      </dgm:t>
    </dgm:pt>
    <dgm:pt modelId="{6553CBFF-CDB4-7047-A764-8E199D518056}" type="parTrans" cxnId="{92108C2A-F972-644F-9F74-F9E2395FCCC8}">
      <dgm:prSet/>
      <dgm:spPr/>
      <dgm:t>
        <a:bodyPr/>
        <a:lstStyle/>
        <a:p>
          <a:endParaRPr lang="en-GB"/>
        </a:p>
      </dgm:t>
    </dgm:pt>
    <dgm:pt modelId="{BDA03A99-38BA-D041-B5B8-BAD239D05542}" type="sibTrans" cxnId="{92108C2A-F972-644F-9F74-F9E2395FCCC8}">
      <dgm:prSet/>
      <dgm:spPr/>
      <dgm:t>
        <a:bodyPr/>
        <a:lstStyle/>
        <a:p>
          <a:endParaRPr lang="en-GB"/>
        </a:p>
      </dgm:t>
    </dgm:pt>
    <dgm:pt modelId="{7A821C50-561A-884F-A5B6-BD8FB1E5E4D5}">
      <dgm:prSet phldrT="[Text]"/>
      <dgm:spPr/>
      <dgm:t>
        <a:bodyPr/>
        <a:lstStyle/>
        <a:p>
          <a:r>
            <a:rPr lang="en-GB" dirty="0"/>
            <a:t>5</a:t>
          </a:r>
        </a:p>
      </dgm:t>
    </dgm:pt>
    <dgm:pt modelId="{AAD5DD62-BF14-3944-8AE5-98559363363D}" type="parTrans" cxnId="{F4F3DD76-9C5C-CD4B-8205-6BCB776BE0A2}">
      <dgm:prSet/>
      <dgm:spPr/>
      <dgm:t>
        <a:bodyPr/>
        <a:lstStyle/>
        <a:p>
          <a:endParaRPr lang="en-GB"/>
        </a:p>
      </dgm:t>
    </dgm:pt>
    <dgm:pt modelId="{A5FB2713-8DE9-8343-A115-065CFF6FBAAD}" type="sibTrans" cxnId="{F4F3DD76-9C5C-CD4B-8205-6BCB776BE0A2}">
      <dgm:prSet/>
      <dgm:spPr/>
      <dgm:t>
        <a:bodyPr/>
        <a:lstStyle/>
        <a:p>
          <a:endParaRPr lang="en-GB"/>
        </a:p>
      </dgm:t>
    </dgm:pt>
    <dgm:pt modelId="{EAE6E171-2123-874B-8050-F8D61B8FAA5E}">
      <dgm:prSet phldrT="[Text]" custT="1"/>
      <dgm:spPr/>
      <dgm:t>
        <a:bodyPr/>
        <a:lstStyle/>
        <a:p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Publication.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Names of p</a:t>
          </a:r>
          <a:r>
            <a:rPr lang="en-GB" sz="1300" i="1" kern="1200" dirty="0">
              <a:solidFill>
                <a:srgbClr val="FF0000"/>
              </a:solidFill>
            </a:rPr>
            <a:t>roviders who have fulfilled the requirement to lodge an annual attestation published on </a:t>
          </a:r>
          <a:r>
            <a:rPr lang="en-GB" sz="1300" i="1" kern="1200" dirty="0" err="1">
              <a:solidFill>
                <a:srgbClr val="FF0000"/>
              </a:solidFill>
            </a:rPr>
            <a:t>CommCom’s</a:t>
          </a:r>
          <a:r>
            <a:rPr lang="en-GB" sz="1300" i="1" kern="1200" dirty="0">
              <a:solidFill>
                <a:srgbClr val="FF0000"/>
              </a:solidFill>
            </a:rPr>
            <a:t> website. On average 320-340 individual provider lodgements received annually.</a:t>
          </a:r>
          <a:endParaRPr lang="en-GB" sz="1300" kern="1200" dirty="0"/>
        </a:p>
      </dgm:t>
    </dgm:pt>
    <dgm:pt modelId="{6B440D7C-48E4-CC4E-AC9F-9F25661BBCFA}" type="parTrans" cxnId="{BFE4760F-A89A-F145-A2C7-D11498258980}">
      <dgm:prSet/>
      <dgm:spPr/>
      <dgm:t>
        <a:bodyPr/>
        <a:lstStyle/>
        <a:p>
          <a:endParaRPr lang="en-GB"/>
        </a:p>
      </dgm:t>
    </dgm:pt>
    <dgm:pt modelId="{A1D66B2F-E1A8-AD4E-BF06-4E6AD4237A59}" type="sibTrans" cxnId="{BFE4760F-A89A-F145-A2C7-D11498258980}">
      <dgm:prSet/>
      <dgm:spPr/>
      <dgm:t>
        <a:bodyPr/>
        <a:lstStyle/>
        <a:p>
          <a:endParaRPr lang="en-GB"/>
        </a:p>
      </dgm:t>
    </dgm:pt>
    <dgm:pt modelId="{4D7081A3-1F4D-764A-B713-2BA91472BF0F}">
      <dgm:prSet phldrT="[Text]"/>
      <dgm:spPr/>
      <dgm:t>
        <a:bodyPr/>
        <a:lstStyle/>
        <a:p>
          <a:r>
            <a:rPr lang="en-GB" dirty="0"/>
            <a:t>6</a:t>
          </a:r>
        </a:p>
      </dgm:t>
    </dgm:pt>
    <dgm:pt modelId="{B1BA2178-A27F-0346-B410-F4A4439C68FD}" type="parTrans" cxnId="{15CE88F3-D448-B44E-8D32-BBF76E2F3494}">
      <dgm:prSet/>
      <dgm:spPr/>
      <dgm:t>
        <a:bodyPr/>
        <a:lstStyle/>
        <a:p>
          <a:endParaRPr lang="en-GB"/>
        </a:p>
      </dgm:t>
    </dgm:pt>
    <dgm:pt modelId="{536D9628-610F-794A-9B30-78A16E9FB04F}" type="sibTrans" cxnId="{15CE88F3-D448-B44E-8D32-BBF76E2F3494}">
      <dgm:prSet/>
      <dgm:spPr/>
      <dgm:t>
        <a:bodyPr/>
        <a:lstStyle/>
        <a:p>
          <a:endParaRPr lang="en-GB"/>
        </a:p>
      </dgm:t>
    </dgm:pt>
    <dgm:pt modelId="{38431657-43D5-FD49-BE4F-7E48F079C7E9}">
      <dgm:prSet phldrT="[Text]" custT="1"/>
      <dgm:spPr/>
      <dgm:t>
        <a:bodyPr/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Role of Wholesale providers: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Not directly bound by the Code. Ensure that downstream resellers in the consumer space are aware of their obligations under the Code in general, including the annual Attestation process.</a:t>
          </a:r>
        </a:p>
      </dgm:t>
    </dgm:pt>
    <dgm:pt modelId="{AD79809D-ECC5-2D45-BD7F-8E61FED5908B}" type="parTrans" cxnId="{5E32DF9A-7E50-4D45-A5A4-4E553B38B4E6}">
      <dgm:prSet/>
      <dgm:spPr/>
      <dgm:t>
        <a:bodyPr/>
        <a:lstStyle/>
        <a:p>
          <a:endParaRPr lang="en-GB"/>
        </a:p>
      </dgm:t>
    </dgm:pt>
    <dgm:pt modelId="{2B513837-85ED-9940-9AE0-DE349675F6C8}" type="sibTrans" cxnId="{5E32DF9A-7E50-4D45-A5A4-4E553B38B4E6}">
      <dgm:prSet/>
      <dgm:spPr/>
      <dgm:t>
        <a:bodyPr/>
        <a:lstStyle/>
        <a:p>
          <a:endParaRPr lang="en-GB"/>
        </a:p>
      </dgm:t>
    </dgm:pt>
    <dgm:pt modelId="{91581C51-80EA-5F4A-85FA-A123D7D4251D}" type="pres">
      <dgm:prSet presAssocID="{FA9CED77-A638-CC4B-8E0F-EB10547A1F7B}" presName="Name0" presStyleCnt="0">
        <dgm:presLayoutVars>
          <dgm:chMax/>
          <dgm:chPref/>
          <dgm:dir/>
        </dgm:presLayoutVars>
      </dgm:prSet>
      <dgm:spPr/>
    </dgm:pt>
    <dgm:pt modelId="{92866661-9BD9-0545-A93D-8686E2F8D7A6}" type="pres">
      <dgm:prSet presAssocID="{99A344E9-BEF2-FE44-9C3F-7A4922675DCA}" presName="parenttextcomposite" presStyleCnt="0"/>
      <dgm:spPr/>
    </dgm:pt>
    <dgm:pt modelId="{69ADB30B-1E45-6F4C-A495-C1702193DE51}" type="pres">
      <dgm:prSet presAssocID="{99A344E9-BEF2-FE44-9C3F-7A4922675DCA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6DE8EFB5-D00C-BC44-B10E-75B70A5B1FBB}" type="pres">
      <dgm:prSet presAssocID="{99A344E9-BEF2-FE44-9C3F-7A4922675DCA}" presName="composite" presStyleCnt="0"/>
      <dgm:spPr/>
    </dgm:pt>
    <dgm:pt modelId="{87EC8685-A380-8D47-8CA0-87631BAF4E8E}" type="pres">
      <dgm:prSet presAssocID="{99A344E9-BEF2-FE44-9C3F-7A4922675DCA}" presName="chevron1" presStyleLbl="alignNode1" presStyleIdx="0" presStyleCnt="21"/>
      <dgm:spPr/>
    </dgm:pt>
    <dgm:pt modelId="{BAAC221C-4634-0C45-85B0-0DD39A20818F}" type="pres">
      <dgm:prSet presAssocID="{99A344E9-BEF2-FE44-9C3F-7A4922675DCA}" presName="chevron2" presStyleLbl="alignNode1" presStyleIdx="1" presStyleCnt="21"/>
      <dgm:spPr/>
    </dgm:pt>
    <dgm:pt modelId="{B7798B3F-65C4-5A4B-A898-0AF5B5998B95}" type="pres">
      <dgm:prSet presAssocID="{99A344E9-BEF2-FE44-9C3F-7A4922675DCA}" presName="chevron3" presStyleLbl="alignNode1" presStyleIdx="2" presStyleCnt="21"/>
      <dgm:spPr/>
    </dgm:pt>
    <dgm:pt modelId="{D9CBC9B7-E008-3E46-9EC0-BF404A7FBE0F}" type="pres">
      <dgm:prSet presAssocID="{99A344E9-BEF2-FE44-9C3F-7A4922675DCA}" presName="chevron4" presStyleLbl="alignNode1" presStyleIdx="3" presStyleCnt="21"/>
      <dgm:spPr/>
    </dgm:pt>
    <dgm:pt modelId="{CC13BC73-9328-274A-94C9-EBC649395FEF}" type="pres">
      <dgm:prSet presAssocID="{99A344E9-BEF2-FE44-9C3F-7A4922675DCA}" presName="chevron5" presStyleLbl="alignNode1" presStyleIdx="4" presStyleCnt="21"/>
      <dgm:spPr/>
    </dgm:pt>
    <dgm:pt modelId="{36608A0A-B8B1-014D-8528-CD6E385C3BD7}" type="pres">
      <dgm:prSet presAssocID="{99A344E9-BEF2-FE44-9C3F-7A4922675DCA}" presName="chevron6" presStyleLbl="alignNode1" presStyleIdx="5" presStyleCnt="21"/>
      <dgm:spPr/>
    </dgm:pt>
    <dgm:pt modelId="{73ABEF51-703D-CC4B-8423-50C8EEB9AA82}" type="pres">
      <dgm:prSet presAssocID="{99A344E9-BEF2-FE44-9C3F-7A4922675DCA}" presName="chevron7" presStyleLbl="alignNode1" presStyleIdx="6" presStyleCnt="21"/>
      <dgm:spPr/>
    </dgm:pt>
    <dgm:pt modelId="{51A738FF-0F57-C44C-BBD6-3EB08C2C4AD6}" type="pres">
      <dgm:prSet presAssocID="{99A344E9-BEF2-FE44-9C3F-7A4922675DCA}" presName="childtext" presStyleLbl="solidFgAcc1" presStyleIdx="0" presStyleCnt="3" custScaleY="140116">
        <dgm:presLayoutVars>
          <dgm:chMax/>
          <dgm:chPref val="0"/>
          <dgm:bulletEnabled val="1"/>
        </dgm:presLayoutVars>
      </dgm:prSet>
      <dgm:spPr/>
    </dgm:pt>
    <dgm:pt modelId="{E7E86A1E-3860-3F42-BEB3-B80CD293BD17}" type="pres">
      <dgm:prSet presAssocID="{3CF1B1B2-BD39-4E49-9979-1162BE60FF0C}" presName="sibTrans" presStyleCnt="0"/>
      <dgm:spPr/>
    </dgm:pt>
    <dgm:pt modelId="{A315B1E0-35F1-3741-80C4-451B2F6097BC}" type="pres">
      <dgm:prSet presAssocID="{7A821C50-561A-884F-A5B6-BD8FB1E5E4D5}" presName="parenttextcomposite" presStyleCnt="0"/>
      <dgm:spPr/>
    </dgm:pt>
    <dgm:pt modelId="{2A401783-99F1-B44E-AB70-F8490FF6E91F}" type="pres">
      <dgm:prSet presAssocID="{7A821C50-561A-884F-A5B6-BD8FB1E5E4D5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27F276AD-DDD7-2D47-A31C-CF71DE9ED466}" type="pres">
      <dgm:prSet presAssocID="{7A821C50-561A-884F-A5B6-BD8FB1E5E4D5}" presName="composite" presStyleCnt="0"/>
      <dgm:spPr/>
    </dgm:pt>
    <dgm:pt modelId="{0D75A14B-6156-9547-A4D9-600B87FBA8E6}" type="pres">
      <dgm:prSet presAssocID="{7A821C50-561A-884F-A5B6-BD8FB1E5E4D5}" presName="chevron1" presStyleLbl="alignNode1" presStyleIdx="7" presStyleCnt="21"/>
      <dgm:spPr/>
    </dgm:pt>
    <dgm:pt modelId="{A1FEDE7F-4B8C-9043-822E-7334B71AB074}" type="pres">
      <dgm:prSet presAssocID="{7A821C50-561A-884F-A5B6-BD8FB1E5E4D5}" presName="chevron2" presStyleLbl="alignNode1" presStyleIdx="8" presStyleCnt="21"/>
      <dgm:spPr/>
    </dgm:pt>
    <dgm:pt modelId="{27F42B6E-846A-A940-B91F-722B7C2464C7}" type="pres">
      <dgm:prSet presAssocID="{7A821C50-561A-884F-A5B6-BD8FB1E5E4D5}" presName="chevron3" presStyleLbl="alignNode1" presStyleIdx="9" presStyleCnt="21"/>
      <dgm:spPr/>
    </dgm:pt>
    <dgm:pt modelId="{8E7703AC-3CD6-DE49-8FD0-EFBBB620C3B9}" type="pres">
      <dgm:prSet presAssocID="{7A821C50-561A-884F-A5B6-BD8FB1E5E4D5}" presName="chevron4" presStyleLbl="alignNode1" presStyleIdx="10" presStyleCnt="21"/>
      <dgm:spPr/>
    </dgm:pt>
    <dgm:pt modelId="{CEBBF62D-529B-774C-B425-0929EDA109CD}" type="pres">
      <dgm:prSet presAssocID="{7A821C50-561A-884F-A5B6-BD8FB1E5E4D5}" presName="chevron5" presStyleLbl="alignNode1" presStyleIdx="11" presStyleCnt="21"/>
      <dgm:spPr/>
    </dgm:pt>
    <dgm:pt modelId="{50B2BB1F-38A8-2241-A341-64E224B26A53}" type="pres">
      <dgm:prSet presAssocID="{7A821C50-561A-884F-A5B6-BD8FB1E5E4D5}" presName="chevron6" presStyleLbl="alignNode1" presStyleIdx="12" presStyleCnt="21"/>
      <dgm:spPr/>
    </dgm:pt>
    <dgm:pt modelId="{0F507A6E-CD05-FB4D-97DB-3B8F786389BB}" type="pres">
      <dgm:prSet presAssocID="{7A821C50-561A-884F-A5B6-BD8FB1E5E4D5}" presName="chevron7" presStyleLbl="alignNode1" presStyleIdx="13" presStyleCnt="21"/>
      <dgm:spPr/>
    </dgm:pt>
    <dgm:pt modelId="{509CBB31-213C-C14D-BA0A-49AF4F03C4EA}" type="pres">
      <dgm:prSet presAssocID="{7A821C50-561A-884F-A5B6-BD8FB1E5E4D5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8D250F04-303B-134E-B575-C835CD1E1DEC}" type="pres">
      <dgm:prSet presAssocID="{A5FB2713-8DE9-8343-A115-065CFF6FBAAD}" presName="sibTrans" presStyleCnt="0"/>
      <dgm:spPr/>
    </dgm:pt>
    <dgm:pt modelId="{36EBE236-3D2F-F946-87D8-D9979F40129E}" type="pres">
      <dgm:prSet presAssocID="{4D7081A3-1F4D-764A-B713-2BA91472BF0F}" presName="parenttextcomposite" presStyleCnt="0"/>
      <dgm:spPr/>
    </dgm:pt>
    <dgm:pt modelId="{06409DF1-8B6F-2047-B059-9B2DAB22204B}" type="pres">
      <dgm:prSet presAssocID="{4D7081A3-1F4D-764A-B713-2BA91472BF0F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32327E1B-62F6-D344-8EC1-5A3F8B3979A0}" type="pres">
      <dgm:prSet presAssocID="{4D7081A3-1F4D-764A-B713-2BA91472BF0F}" presName="composite" presStyleCnt="0"/>
      <dgm:spPr/>
    </dgm:pt>
    <dgm:pt modelId="{DC8B2940-8069-A74A-A344-E0E86D6C621E}" type="pres">
      <dgm:prSet presAssocID="{4D7081A3-1F4D-764A-B713-2BA91472BF0F}" presName="chevron1" presStyleLbl="alignNode1" presStyleIdx="14" presStyleCnt="21"/>
      <dgm:spPr/>
    </dgm:pt>
    <dgm:pt modelId="{AC09155C-EB10-C14F-891B-C8F57597227A}" type="pres">
      <dgm:prSet presAssocID="{4D7081A3-1F4D-764A-B713-2BA91472BF0F}" presName="chevron2" presStyleLbl="alignNode1" presStyleIdx="15" presStyleCnt="21"/>
      <dgm:spPr/>
    </dgm:pt>
    <dgm:pt modelId="{D606DA9F-0F3E-4648-9136-AAB5DE59FBCA}" type="pres">
      <dgm:prSet presAssocID="{4D7081A3-1F4D-764A-B713-2BA91472BF0F}" presName="chevron3" presStyleLbl="alignNode1" presStyleIdx="16" presStyleCnt="21"/>
      <dgm:spPr/>
    </dgm:pt>
    <dgm:pt modelId="{BBA41776-1D05-F440-958A-AAEEAB8E4F8C}" type="pres">
      <dgm:prSet presAssocID="{4D7081A3-1F4D-764A-B713-2BA91472BF0F}" presName="chevron4" presStyleLbl="alignNode1" presStyleIdx="17" presStyleCnt="21"/>
      <dgm:spPr/>
    </dgm:pt>
    <dgm:pt modelId="{DFEBABC0-8578-A643-B613-BA27996D3FC3}" type="pres">
      <dgm:prSet presAssocID="{4D7081A3-1F4D-764A-B713-2BA91472BF0F}" presName="chevron5" presStyleLbl="alignNode1" presStyleIdx="18" presStyleCnt="21"/>
      <dgm:spPr/>
    </dgm:pt>
    <dgm:pt modelId="{BE7F762C-DA53-8B41-B74A-032D0BC123EB}" type="pres">
      <dgm:prSet presAssocID="{4D7081A3-1F4D-764A-B713-2BA91472BF0F}" presName="chevron6" presStyleLbl="alignNode1" presStyleIdx="19" presStyleCnt="21"/>
      <dgm:spPr/>
    </dgm:pt>
    <dgm:pt modelId="{8DDA2845-7565-524C-9589-E99D4289B5E9}" type="pres">
      <dgm:prSet presAssocID="{4D7081A3-1F4D-764A-B713-2BA91472BF0F}" presName="chevron7" presStyleLbl="alignNode1" presStyleIdx="20" presStyleCnt="21"/>
      <dgm:spPr/>
    </dgm:pt>
    <dgm:pt modelId="{28E85C60-436A-B046-BEC1-5EEDF59312CC}" type="pres">
      <dgm:prSet presAssocID="{4D7081A3-1F4D-764A-B713-2BA91472BF0F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BFE4760F-A89A-F145-A2C7-D11498258980}" srcId="{7A821C50-561A-884F-A5B6-BD8FB1E5E4D5}" destId="{EAE6E171-2123-874B-8050-F8D61B8FAA5E}" srcOrd="0" destOrd="0" parTransId="{6B440D7C-48E4-CC4E-AC9F-9F25661BBCFA}" sibTransId="{A1D66B2F-E1A8-AD4E-BF06-4E6AD4237A59}"/>
    <dgm:cxn modelId="{92108C2A-F972-644F-9F74-F9E2395FCCC8}" srcId="{99A344E9-BEF2-FE44-9C3F-7A4922675DCA}" destId="{881B1B40-EA64-5C49-A662-9E8A9283F2FC}" srcOrd="0" destOrd="0" parTransId="{6553CBFF-CDB4-7047-A764-8E199D518056}" sibTransId="{BDA03A99-38BA-D041-B5B8-BAD239D05542}"/>
    <dgm:cxn modelId="{F3E60338-9713-2E46-907C-CF134C633C88}" type="presOf" srcId="{38431657-43D5-FD49-BE4F-7E48F079C7E9}" destId="{28E85C60-436A-B046-BEC1-5EEDF59312CC}" srcOrd="0" destOrd="0" presId="urn:microsoft.com/office/officeart/2008/layout/VerticalAccentList"/>
    <dgm:cxn modelId="{4F2E1C63-999D-F947-A4ED-9531A98CBE71}" type="presOf" srcId="{FA9CED77-A638-CC4B-8E0F-EB10547A1F7B}" destId="{91581C51-80EA-5F4A-85FA-A123D7D4251D}" srcOrd="0" destOrd="0" presId="urn:microsoft.com/office/officeart/2008/layout/VerticalAccentList"/>
    <dgm:cxn modelId="{DBDFE175-E3DF-2340-940B-902D940D077C}" srcId="{FA9CED77-A638-CC4B-8E0F-EB10547A1F7B}" destId="{99A344E9-BEF2-FE44-9C3F-7A4922675DCA}" srcOrd="0" destOrd="0" parTransId="{2289A049-A860-5E40-8ED4-254F8F894AB1}" sibTransId="{3CF1B1B2-BD39-4E49-9979-1162BE60FF0C}"/>
    <dgm:cxn modelId="{F4F3DD76-9C5C-CD4B-8205-6BCB776BE0A2}" srcId="{FA9CED77-A638-CC4B-8E0F-EB10547A1F7B}" destId="{7A821C50-561A-884F-A5B6-BD8FB1E5E4D5}" srcOrd="1" destOrd="0" parTransId="{AAD5DD62-BF14-3944-8AE5-98559363363D}" sibTransId="{A5FB2713-8DE9-8343-A115-065CFF6FBAAD}"/>
    <dgm:cxn modelId="{B58AD87E-46E5-1D48-9B3A-6AB307EECCAF}" type="presOf" srcId="{881B1B40-EA64-5C49-A662-9E8A9283F2FC}" destId="{51A738FF-0F57-C44C-BBD6-3EB08C2C4AD6}" srcOrd="0" destOrd="0" presId="urn:microsoft.com/office/officeart/2008/layout/VerticalAccentList"/>
    <dgm:cxn modelId="{DA1F2083-2DDE-834A-A41D-BABE871AE145}" type="presOf" srcId="{99A344E9-BEF2-FE44-9C3F-7A4922675DCA}" destId="{69ADB30B-1E45-6F4C-A495-C1702193DE51}" srcOrd="0" destOrd="0" presId="urn:microsoft.com/office/officeart/2008/layout/VerticalAccentList"/>
    <dgm:cxn modelId="{5E32DF9A-7E50-4D45-A5A4-4E553B38B4E6}" srcId="{4D7081A3-1F4D-764A-B713-2BA91472BF0F}" destId="{38431657-43D5-FD49-BE4F-7E48F079C7E9}" srcOrd="0" destOrd="0" parTransId="{AD79809D-ECC5-2D45-BD7F-8E61FED5908B}" sibTransId="{2B513837-85ED-9940-9AE0-DE349675F6C8}"/>
    <dgm:cxn modelId="{9BC12DA8-43DF-6C44-93E5-0F61CF3F3108}" type="presOf" srcId="{4D7081A3-1F4D-764A-B713-2BA91472BF0F}" destId="{06409DF1-8B6F-2047-B059-9B2DAB22204B}" srcOrd="0" destOrd="0" presId="urn:microsoft.com/office/officeart/2008/layout/VerticalAccentList"/>
    <dgm:cxn modelId="{65ABDEA9-DC49-0847-B922-5951C5F78ECC}" type="presOf" srcId="{EAE6E171-2123-874B-8050-F8D61B8FAA5E}" destId="{509CBB31-213C-C14D-BA0A-49AF4F03C4EA}" srcOrd="0" destOrd="0" presId="urn:microsoft.com/office/officeart/2008/layout/VerticalAccentList"/>
    <dgm:cxn modelId="{3A67D3DC-A1D1-1541-8503-136E96FD189E}" type="presOf" srcId="{7A821C50-561A-884F-A5B6-BD8FB1E5E4D5}" destId="{2A401783-99F1-B44E-AB70-F8490FF6E91F}" srcOrd="0" destOrd="0" presId="urn:microsoft.com/office/officeart/2008/layout/VerticalAccentList"/>
    <dgm:cxn modelId="{15CE88F3-D448-B44E-8D32-BBF76E2F3494}" srcId="{FA9CED77-A638-CC4B-8E0F-EB10547A1F7B}" destId="{4D7081A3-1F4D-764A-B713-2BA91472BF0F}" srcOrd="2" destOrd="0" parTransId="{B1BA2178-A27F-0346-B410-F4A4439C68FD}" sibTransId="{536D9628-610F-794A-9B30-78A16E9FB04F}"/>
    <dgm:cxn modelId="{58D056C9-7BA3-7B4B-924B-B56924198872}" type="presParOf" srcId="{91581C51-80EA-5F4A-85FA-A123D7D4251D}" destId="{92866661-9BD9-0545-A93D-8686E2F8D7A6}" srcOrd="0" destOrd="0" presId="urn:microsoft.com/office/officeart/2008/layout/VerticalAccentList"/>
    <dgm:cxn modelId="{494F2144-32D9-DD46-A345-C716DCD86BFC}" type="presParOf" srcId="{92866661-9BD9-0545-A93D-8686E2F8D7A6}" destId="{69ADB30B-1E45-6F4C-A495-C1702193DE51}" srcOrd="0" destOrd="0" presId="urn:microsoft.com/office/officeart/2008/layout/VerticalAccentList"/>
    <dgm:cxn modelId="{019B01BF-4A39-C64D-B240-E3C04FEDE0A3}" type="presParOf" srcId="{91581C51-80EA-5F4A-85FA-A123D7D4251D}" destId="{6DE8EFB5-D00C-BC44-B10E-75B70A5B1FBB}" srcOrd="1" destOrd="0" presId="urn:microsoft.com/office/officeart/2008/layout/VerticalAccentList"/>
    <dgm:cxn modelId="{BA20AF8D-D491-9F4D-8B1D-3AC1746BE205}" type="presParOf" srcId="{6DE8EFB5-D00C-BC44-B10E-75B70A5B1FBB}" destId="{87EC8685-A380-8D47-8CA0-87631BAF4E8E}" srcOrd="0" destOrd="0" presId="urn:microsoft.com/office/officeart/2008/layout/VerticalAccentList"/>
    <dgm:cxn modelId="{E47C8A7C-5ED6-5748-A29E-4E4B19E198CF}" type="presParOf" srcId="{6DE8EFB5-D00C-BC44-B10E-75B70A5B1FBB}" destId="{BAAC221C-4634-0C45-85B0-0DD39A20818F}" srcOrd="1" destOrd="0" presId="urn:microsoft.com/office/officeart/2008/layout/VerticalAccentList"/>
    <dgm:cxn modelId="{BCC9E178-1F77-AC43-A3F5-C97781D51BCA}" type="presParOf" srcId="{6DE8EFB5-D00C-BC44-B10E-75B70A5B1FBB}" destId="{B7798B3F-65C4-5A4B-A898-0AF5B5998B95}" srcOrd="2" destOrd="0" presId="urn:microsoft.com/office/officeart/2008/layout/VerticalAccentList"/>
    <dgm:cxn modelId="{3373D42B-038F-7449-A88B-8C39B88EA753}" type="presParOf" srcId="{6DE8EFB5-D00C-BC44-B10E-75B70A5B1FBB}" destId="{D9CBC9B7-E008-3E46-9EC0-BF404A7FBE0F}" srcOrd="3" destOrd="0" presId="urn:microsoft.com/office/officeart/2008/layout/VerticalAccentList"/>
    <dgm:cxn modelId="{03C65B77-63E5-8E4F-A915-E25254ED22BC}" type="presParOf" srcId="{6DE8EFB5-D00C-BC44-B10E-75B70A5B1FBB}" destId="{CC13BC73-9328-274A-94C9-EBC649395FEF}" srcOrd="4" destOrd="0" presId="urn:microsoft.com/office/officeart/2008/layout/VerticalAccentList"/>
    <dgm:cxn modelId="{F469639E-2E54-A74F-A5D1-821F433FA4AA}" type="presParOf" srcId="{6DE8EFB5-D00C-BC44-B10E-75B70A5B1FBB}" destId="{36608A0A-B8B1-014D-8528-CD6E385C3BD7}" srcOrd="5" destOrd="0" presId="urn:microsoft.com/office/officeart/2008/layout/VerticalAccentList"/>
    <dgm:cxn modelId="{D570047B-DB4F-C049-A0DF-54D79566FA49}" type="presParOf" srcId="{6DE8EFB5-D00C-BC44-B10E-75B70A5B1FBB}" destId="{73ABEF51-703D-CC4B-8423-50C8EEB9AA82}" srcOrd="6" destOrd="0" presId="urn:microsoft.com/office/officeart/2008/layout/VerticalAccentList"/>
    <dgm:cxn modelId="{3385604A-7535-8249-A6E7-E7794A324521}" type="presParOf" srcId="{6DE8EFB5-D00C-BC44-B10E-75B70A5B1FBB}" destId="{51A738FF-0F57-C44C-BBD6-3EB08C2C4AD6}" srcOrd="7" destOrd="0" presId="urn:microsoft.com/office/officeart/2008/layout/VerticalAccentList"/>
    <dgm:cxn modelId="{AFA5D9CE-43A1-6242-B417-C208756FD9D7}" type="presParOf" srcId="{91581C51-80EA-5F4A-85FA-A123D7D4251D}" destId="{E7E86A1E-3860-3F42-BEB3-B80CD293BD17}" srcOrd="2" destOrd="0" presId="urn:microsoft.com/office/officeart/2008/layout/VerticalAccentList"/>
    <dgm:cxn modelId="{40A8B5EC-D22A-0F43-842C-B194A12FB42E}" type="presParOf" srcId="{91581C51-80EA-5F4A-85FA-A123D7D4251D}" destId="{A315B1E0-35F1-3741-80C4-451B2F6097BC}" srcOrd="3" destOrd="0" presId="urn:microsoft.com/office/officeart/2008/layout/VerticalAccentList"/>
    <dgm:cxn modelId="{B0C65B6E-096C-9C48-B312-3B7DC67DF15C}" type="presParOf" srcId="{A315B1E0-35F1-3741-80C4-451B2F6097BC}" destId="{2A401783-99F1-B44E-AB70-F8490FF6E91F}" srcOrd="0" destOrd="0" presId="urn:microsoft.com/office/officeart/2008/layout/VerticalAccentList"/>
    <dgm:cxn modelId="{4F42791B-949D-FC4E-9A28-6D329A38F916}" type="presParOf" srcId="{91581C51-80EA-5F4A-85FA-A123D7D4251D}" destId="{27F276AD-DDD7-2D47-A31C-CF71DE9ED466}" srcOrd="4" destOrd="0" presId="urn:microsoft.com/office/officeart/2008/layout/VerticalAccentList"/>
    <dgm:cxn modelId="{F12B2BC9-96C6-2443-8543-DCDE0D640C89}" type="presParOf" srcId="{27F276AD-DDD7-2D47-A31C-CF71DE9ED466}" destId="{0D75A14B-6156-9547-A4D9-600B87FBA8E6}" srcOrd="0" destOrd="0" presId="urn:microsoft.com/office/officeart/2008/layout/VerticalAccentList"/>
    <dgm:cxn modelId="{51684DC9-613E-2245-B7A8-4EFB231E7B33}" type="presParOf" srcId="{27F276AD-DDD7-2D47-A31C-CF71DE9ED466}" destId="{A1FEDE7F-4B8C-9043-822E-7334B71AB074}" srcOrd="1" destOrd="0" presId="urn:microsoft.com/office/officeart/2008/layout/VerticalAccentList"/>
    <dgm:cxn modelId="{44A31D8D-2C7B-7445-A425-6F5C05A4AAD6}" type="presParOf" srcId="{27F276AD-DDD7-2D47-A31C-CF71DE9ED466}" destId="{27F42B6E-846A-A940-B91F-722B7C2464C7}" srcOrd="2" destOrd="0" presId="urn:microsoft.com/office/officeart/2008/layout/VerticalAccentList"/>
    <dgm:cxn modelId="{1A84B2EC-6DD8-3F4C-A942-EF638B1D2238}" type="presParOf" srcId="{27F276AD-DDD7-2D47-A31C-CF71DE9ED466}" destId="{8E7703AC-3CD6-DE49-8FD0-EFBBB620C3B9}" srcOrd="3" destOrd="0" presId="urn:microsoft.com/office/officeart/2008/layout/VerticalAccentList"/>
    <dgm:cxn modelId="{5F544E96-F46E-B64B-85BD-8B1570DA1D41}" type="presParOf" srcId="{27F276AD-DDD7-2D47-A31C-CF71DE9ED466}" destId="{CEBBF62D-529B-774C-B425-0929EDA109CD}" srcOrd="4" destOrd="0" presId="urn:microsoft.com/office/officeart/2008/layout/VerticalAccentList"/>
    <dgm:cxn modelId="{DB191BD7-DB3C-1040-88A1-1AE6F31FF180}" type="presParOf" srcId="{27F276AD-DDD7-2D47-A31C-CF71DE9ED466}" destId="{50B2BB1F-38A8-2241-A341-64E224B26A53}" srcOrd="5" destOrd="0" presId="urn:microsoft.com/office/officeart/2008/layout/VerticalAccentList"/>
    <dgm:cxn modelId="{745C1DD9-8D06-B143-BAA2-66AAC2546A58}" type="presParOf" srcId="{27F276AD-DDD7-2D47-A31C-CF71DE9ED466}" destId="{0F507A6E-CD05-FB4D-97DB-3B8F786389BB}" srcOrd="6" destOrd="0" presId="urn:microsoft.com/office/officeart/2008/layout/VerticalAccentList"/>
    <dgm:cxn modelId="{6C320282-F595-6B41-8533-2A3B14CDF2B8}" type="presParOf" srcId="{27F276AD-DDD7-2D47-A31C-CF71DE9ED466}" destId="{509CBB31-213C-C14D-BA0A-49AF4F03C4EA}" srcOrd="7" destOrd="0" presId="urn:microsoft.com/office/officeart/2008/layout/VerticalAccentList"/>
    <dgm:cxn modelId="{B5D2485B-4F07-B842-9D27-3E56C555D731}" type="presParOf" srcId="{91581C51-80EA-5F4A-85FA-A123D7D4251D}" destId="{8D250F04-303B-134E-B575-C835CD1E1DEC}" srcOrd="5" destOrd="0" presId="urn:microsoft.com/office/officeart/2008/layout/VerticalAccentList"/>
    <dgm:cxn modelId="{F239B71F-A249-0C4B-B4AA-FC16D0946779}" type="presParOf" srcId="{91581C51-80EA-5F4A-85FA-A123D7D4251D}" destId="{36EBE236-3D2F-F946-87D8-D9979F40129E}" srcOrd="6" destOrd="0" presId="urn:microsoft.com/office/officeart/2008/layout/VerticalAccentList"/>
    <dgm:cxn modelId="{03A95A08-5D05-ED40-884C-EDE1C395BE3C}" type="presParOf" srcId="{36EBE236-3D2F-F946-87D8-D9979F40129E}" destId="{06409DF1-8B6F-2047-B059-9B2DAB22204B}" srcOrd="0" destOrd="0" presId="urn:microsoft.com/office/officeart/2008/layout/VerticalAccentList"/>
    <dgm:cxn modelId="{9B0DFEEA-8A13-BD40-856F-77BA2860F67B}" type="presParOf" srcId="{91581C51-80EA-5F4A-85FA-A123D7D4251D}" destId="{32327E1B-62F6-D344-8EC1-5A3F8B3979A0}" srcOrd="7" destOrd="0" presId="urn:microsoft.com/office/officeart/2008/layout/VerticalAccentList"/>
    <dgm:cxn modelId="{1833F14B-B8C3-A34C-B032-B7881F6D3B0C}" type="presParOf" srcId="{32327E1B-62F6-D344-8EC1-5A3F8B3979A0}" destId="{DC8B2940-8069-A74A-A344-E0E86D6C621E}" srcOrd="0" destOrd="0" presId="urn:microsoft.com/office/officeart/2008/layout/VerticalAccentList"/>
    <dgm:cxn modelId="{98822FF1-69F7-CF45-8027-427829F897E2}" type="presParOf" srcId="{32327E1B-62F6-D344-8EC1-5A3F8B3979A0}" destId="{AC09155C-EB10-C14F-891B-C8F57597227A}" srcOrd="1" destOrd="0" presId="urn:microsoft.com/office/officeart/2008/layout/VerticalAccentList"/>
    <dgm:cxn modelId="{9F6E727A-357F-E54F-A2B5-9DC8996ACF19}" type="presParOf" srcId="{32327E1B-62F6-D344-8EC1-5A3F8B3979A0}" destId="{D606DA9F-0F3E-4648-9136-AAB5DE59FBCA}" srcOrd="2" destOrd="0" presId="urn:microsoft.com/office/officeart/2008/layout/VerticalAccentList"/>
    <dgm:cxn modelId="{0A54E530-0FF3-CF41-BB07-75A3F89B7A4C}" type="presParOf" srcId="{32327E1B-62F6-D344-8EC1-5A3F8B3979A0}" destId="{BBA41776-1D05-F440-958A-AAEEAB8E4F8C}" srcOrd="3" destOrd="0" presId="urn:microsoft.com/office/officeart/2008/layout/VerticalAccentList"/>
    <dgm:cxn modelId="{B4EA466E-D66E-9245-A300-FDC7D2F651FB}" type="presParOf" srcId="{32327E1B-62F6-D344-8EC1-5A3F8B3979A0}" destId="{DFEBABC0-8578-A643-B613-BA27996D3FC3}" srcOrd="4" destOrd="0" presId="urn:microsoft.com/office/officeart/2008/layout/VerticalAccentList"/>
    <dgm:cxn modelId="{491A4AFA-9E06-6145-9B89-DCFE27E4D7A9}" type="presParOf" srcId="{32327E1B-62F6-D344-8EC1-5A3F8B3979A0}" destId="{BE7F762C-DA53-8B41-B74A-032D0BC123EB}" srcOrd="5" destOrd="0" presId="urn:microsoft.com/office/officeart/2008/layout/VerticalAccentList"/>
    <dgm:cxn modelId="{1131AA5D-C059-CE4C-8FBC-8BD021A67A5D}" type="presParOf" srcId="{32327E1B-62F6-D344-8EC1-5A3F8B3979A0}" destId="{8DDA2845-7565-524C-9589-E99D4289B5E9}" srcOrd="6" destOrd="0" presId="urn:microsoft.com/office/officeart/2008/layout/VerticalAccentList"/>
    <dgm:cxn modelId="{79EED255-A386-EC4F-9945-1C2571988EBA}" type="presParOf" srcId="{32327E1B-62F6-D344-8EC1-5A3F8B3979A0}" destId="{28E85C60-436A-B046-BEC1-5EEDF59312CC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DB30B-1E45-6F4C-A495-C1702193DE51}">
      <dsp:nvSpPr>
        <dsp:cNvPr id="0" name=""/>
        <dsp:cNvSpPr/>
      </dsp:nvSpPr>
      <dsp:spPr>
        <a:xfrm>
          <a:off x="289382" y="1747"/>
          <a:ext cx="5382938" cy="489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1</a:t>
          </a:r>
        </a:p>
      </dsp:txBody>
      <dsp:txXfrm>
        <a:off x="289382" y="1747"/>
        <a:ext cx="5382938" cy="489358"/>
      </dsp:txXfrm>
    </dsp:sp>
    <dsp:sp modelId="{87EC8685-A380-8D47-8CA0-87631BAF4E8E}">
      <dsp:nvSpPr>
        <dsp:cNvPr id="0" name=""/>
        <dsp:cNvSpPr/>
      </dsp:nvSpPr>
      <dsp:spPr>
        <a:xfrm>
          <a:off x="289382" y="491105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AC221C-4634-0C45-85B0-0DD39A20818F}">
      <dsp:nvSpPr>
        <dsp:cNvPr id="0" name=""/>
        <dsp:cNvSpPr/>
      </dsp:nvSpPr>
      <dsp:spPr>
        <a:xfrm>
          <a:off x="1045984" y="491105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496694"/>
            <a:satOff val="1991"/>
            <a:lumOff val="431"/>
            <a:alphaOff val="0"/>
          </a:schemeClr>
        </a:solidFill>
        <a:ln w="25400" cap="flat" cmpd="sng" algn="ctr">
          <a:solidFill>
            <a:schemeClr val="accent5">
              <a:hueOff val="-496694"/>
              <a:satOff val="1991"/>
              <a:lumOff val="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98B3F-65C4-5A4B-A898-0AF5B5998B95}">
      <dsp:nvSpPr>
        <dsp:cNvPr id="0" name=""/>
        <dsp:cNvSpPr/>
      </dsp:nvSpPr>
      <dsp:spPr>
        <a:xfrm>
          <a:off x="1803184" y="491105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993388"/>
            <a:satOff val="3981"/>
            <a:lumOff val="863"/>
            <a:alphaOff val="0"/>
          </a:schemeClr>
        </a:solidFill>
        <a:ln w="25400" cap="flat" cmpd="sng" algn="ctr">
          <a:solidFill>
            <a:schemeClr val="accent5">
              <a:hueOff val="-993388"/>
              <a:satOff val="3981"/>
              <a:lumOff val="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BC9B7-E008-3E46-9EC0-BF404A7FBE0F}">
      <dsp:nvSpPr>
        <dsp:cNvPr id="0" name=""/>
        <dsp:cNvSpPr/>
      </dsp:nvSpPr>
      <dsp:spPr>
        <a:xfrm>
          <a:off x="2559786" y="491105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1490082"/>
            <a:satOff val="5972"/>
            <a:lumOff val="1294"/>
            <a:alphaOff val="0"/>
          </a:schemeClr>
        </a:solidFill>
        <a:ln w="25400" cap="flat" cmpd="sng" algn="ctr">
          <a:solidFill>
            <a:schemeClr val="accent5">
              <a:hueOff val="-1490082"/>
              <a:satOff val="5972"/>
              <a:lumOff val="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13BC73-9328-274A-94C9-EBC649395FEF}">
      <dsp:nvSpPr>
        <dsp:cNvPr id="0" name=""/>
        <dsp:cNvSpPr/>
      </dsp:nvSpPr>
      <dsp:spPr>
        <a:xfrm>
          <a:off x="3316986" y="491105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08A0A-B8B1-014D-8528-CD6E385C3BD7}">
      <dsp:nvSpPr>
        <dsp:cNvPr id="0" name=""/>
        <dsp:cNvSpPr/>
      </dsp:nvSpPr>
      <dsp:spPr>
        <a:xfrm>
          <a:off x="4073588" y="491105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BEF51-703D-CC4B-8423-50C8EEB9AA82}">
      <dsp:nvSpPr>
        <dsp:cNvPr id="0" name=""/>
        <dsp:cNvSpPr/>
      </dsp:nvSpPr>
      <dsp:spPr>
        <a:xfrm>
          <a:off x="4830788" y="491105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2980163"/>
            <a:satOff val="11943"/>
            <a:lumOff val="2588"/>
            <a:alphaOff val="0"/>
          </a:schemeClr>
        </a:solidFill>
        <a:ln w="25400" cap="flat" cmpd="sng" algn="ctr">
          <a:solidFill>
            <a:schemeClr val="accent5">
              <a:hueOff val="-2980163"/>
              <a:satOff val="11943"/>
              <a:lumOff val="2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738FF-0F57-C44C-BBD6-3EB08C2C4AD6}">
      <dsp:nvSpPr>
        <dsp:cNvPr id="0" name=""/>
        <dsp:cNvSpPr/>
      </dsp:nvSpPr>
      <dsp:spPr>
        <a:xfrm>
          <a:off x="289382" y="590789"/>
          <a:ext cx="5452916" cy="7974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Compliance Attestation. </a:t>
          </a:r>
          <a:r>
            <a:rPr lang="en-GB" sz="1300" i="1" kern="1200" dirty="0">
              <a:solidFill>
                <a:srgbClr val="FF0000"/>
              </a:solidFill>
            </a:rPr>
            <a:t>40-50 questions focussing on key Code obligations. Attestation developed in consultation with key stakeholders (Industry, ACCAN, ACMA). Varies year on year to focus on key compliance priorities.</a:t>
          </a:r>
        </a:p>
      </dsp:txBody>
      <dsp:txXfrm>
        <a:off x="289382" y="590789"/>
        <a:ext cx="5452916" cy="797472"/>
      </dsp:txXfrm>
    </dsp:sp>
    <dsp:sp modelId="{2A401783-99F1-B44E-AB70-F8490FF6E91F}">
      <dsp:nvSpPr>
        <dsp:cNvPr id="0" name=""/>
        <dsp:cNvSpPr/>
      </dsp:nvSpPr>
      <dsp:spPr>
        <a:xfrm>
          <a:off x="289382" y="1574869"/>
          <a:ext cx="5382938" cy="489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2</a:t>
          </a:r>
        </a:p>
      </dsp:txBody>
      <dsp:txXfrm>
        <a:off x="289382" y="1574869"/>
        <a:ext cx="5382938" cy="489358"/>
      </dsp:txXfrm>
    </dsp:sp>
    <dsp:sp modelId="{0D75A14B-6156-9547-A4D9-600B87FBA8E6}">
      <dsp:nvSpPr>
        <dsp:cNvPr id="0" name=""/>
        <dsp:cNvSpPr/>
      </dsp:nvSpPr>
      <dsp:spPr>
        <a:xfrm>
          <a:off x="289382" y="2064227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3476857"/>
            <a:satOff val="13934"/>
            <a:lumOff val="3020"/>
            <a:alphaOff val="0"/>
          </a:schemeClr>
        </a:solidFill>
        <a:ln w="25400" cap="flat" cmpd="sng" algn="ctr">
          <a:solidFill>
            <a:schemeClr val="accent5">
              <a:hueOff val="-3476857"/>
              <a:satOff val="13934"/>
              <a:lumOff val="3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EDE7F-4B8C-9043-822E-7334B71AB074}">
      <dsp:nvSpPr>
        <dsp:cNvPr id="0" name=""/>
        <dsp:cNvSpPr/>
      </dsp:nvSpPr>
      <dsp:spPr>
        <a:xfrm>
          <a:off x="1045984" y="2064227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42B6E-846A-A940-B91F-722B7C2464C7}">
      <dsp:nvSpPr>
        <dsp:cNvPr id="0" name=""/>
        <dsp:cNvSpPr/>
      </dsp:nvSpPr>
      <dsp:spPr>
        <a:xfrm>
          <a:off x="1803184" y="2064227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4470244"/>
            <a:satOff val="17915"/>
            <a:lumOff val="3883"/>
            <a:alphaOff val="0"/>
          </a:schemeClr>
        </a:solidFill>
        <a:ln w="25400" cap="flat" cmpd="sng" algn="ctr">
          <a:solidFill>
            <a:schemeClr val="accent5">
              <a:hueOff val="-4470244"/>
              <a:satOff val="17915"/>
              <a:lumOff val="3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703AC-3CD6-DE49-8FD0-EFBBB620C3B9}">
      <dsp:nvSpPr>
        <dsp:cNvPr id="0" name=""/>
        <dsp:cNvSpPr/>
      </dsp:nvSpPr>
      <dsp:spPr>
        <a:xfrm>
          <a:off x="2559786" y="2064227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BF62D-529B-774C-B425-0929EDA109CD}">
      <dsp:nvSpPr>
        <dsp:cNvPr id="0" name=""/>
        <dsp:cNvSpPr/>
      </dsp:nvSpPr>
      <dsp:spPr>
        <a:xfrm>
          <a:off x="3316986" y="2064227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5463632"/>
            <a:satOff val="21896"/>
            <a:lumOff val="4745"/>
            <a:alphaOff val="0"/>
          </a:schemeClr>
        </a:solidFill>
        <a:ln w="25400" cap="flat" cmpd="sng" algn="ctr">
          <a:solidFill>
            <a:schemeClr val="accent5">
              <a:hueOff val="-5463632"/>
              <a:satOff val="21896"/>
              <a:lumOff val="4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2BB1F-38A8-2241-A341-64E224B26A53}">
      <dsp:nvSpPr>
        <dsp:cNvPr id="0" name=""/>
        <dsp:cNvSpPr/>
      </dsp:nvSpPr>
      <dsp:spPr>
        <a:xfrm>
          <a:off x="4073588" y="2064227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07A6E-CD05-FB4D-97DB-3B8F786389BB}">
      <dsp:nvSpPr>
        <dsp:cNvPr id="0" name=""/>
        <dsp:cNvSpPr/>
      </dsp:nvSpPr>
      <dsp:spPr>
        <a:xfrm>
          <a:off x="4830788" y="2064227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6457019"/>
            <a:satOff val="25877"/>
            <a:lumOff val="5608"/>
            <a:alphaOff val="0"/>
          </a:schemeClr>
        </a:solidFill>
        <a:ln w="25400" cap="flat" cmpd="sng" algn="ctr">
          <a:solidFill>
            <a:schemeClr val="accent5">
              <a:hueOff val="-6457019"/>
              <a:satOff val="25877"/>
              <a:lumOff val="5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CBB31-213C-C14D-BA0A-49AF4F03C4EA}">
      <dsp:nvSpPr>
        <dsp:cNvPr id="0" name=""/>
        <dsp:cNvSpPr/>
      </dsp:nvSpPr>
      <dsp:spPr>
        <a:xfrm>
          <a:off x="289382" y="2163911"/>
          <a:ext cx="5452916" cy="7974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Attestation Lodgement. </a:t>
          </a:r>
          <a:r>
            <a:rPr lang="en-GB" sz="1300" i="1" kern="1200" dirty="0">
              <a:solidFill>
                <a:srgbClr val="FF0000"/>
              </a:solidFill>
            </a:rPr>
            <a:t>Facilitated via </a:t>
          </a:r>
          <a:r>
            <a:rPr lang="en-GB" sz="1300" i="1" kern="1200" dirty="0" err="1">
              <a:solidFill>
                <a:srgbClr val="FF0000"/>
              </a:solidFill>
            </a:rPr>
            <a:t>CommCom</a:t>
          </a:r>
          <a:r>
            <a:rPr lang="en-GB" sz="1300" i="1" kern="1200" dirty="0">
              <a:solidFill>
                <a:srgbClr val="FF0000"/>
              </a:solidFill>
            </a:rPr>
            <a:t> CSP Portal. Lodgement window typically runs June-September. </a:t>
          </a:r>
          <a:endParaRPr lang="en-GB" sz="1300" kern="1200" dirty="0"/>
        </a:p>
      </dsp:txBody>
      <dsp:txXfrm>
        <a:off x="289382" y="2163911"/>
        <a:ext cx="5452916" cy="797472"/>
      </dsp:txXfrm>
    </dsp:sp>
    <dsp:sp modelId="{06409DF1-8B6F-2047-B059-9B2DAB22204B}">
      <dsp:nvSpPr>
        <dsp:cNvPr id="0" name=""/>
        <dsp:cNvSpPr/>
      </dsp:nvSpPr>
      <dsp:spPr>
        <a:xfrm>
          <a:off x="289382" y="3147992"/>
          <a:ext cx="5382938" cy="489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3</a:t>
          </a:r>
        </a:p>
      </dsp:txBody>
      <dsp:txXfrm>
        <a:off x="289382" y="3147992"/>
        <a:ext cx="5382938" cy="489358"/>
      </dsp:txXfrm>
    </dsp:sp>
    <dsp:sp modelId="{DC8B2940-8069-A74A-A344-E0E86D6C621E}">
      <dsp:nvSpPr>
        <dsp:cNvPr id="0" name=""/>
        <dsp:cNvSpPr/>
      </dsp:nvSpPr>
      <dsp:spPr>
        <a:xfrm>
          <a:off x="289382" y="3637350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6953714"/>
            <a:satOff val="27868"/>
            <a:lumOff val="6040"/>
            <a:alphaOff val="0"/>
          </a:schemeClr>
        </a:solidFill>
        <a:ln w="25400" cap="flat" cmpd="sng" algn="ctr">
          <a:solidFill>
            <a:schemeClr val="accent5">
              <a:hueOff val="-6953714"/>
              <a:satOff val="27868"/>
              <a:lumOff val="6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9155C-EB10-C14F-891B-C8F57597227A}">
      <dsp:nvSpPr>
        <dsp:cNvPr id="0" name=""/>
        <dsp:cNvSpPr/>
      </dsp:nvSpPr>
      <dsp:spPr>
        <a:xfrm>
          <a:off x="1045984" y="3637350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6DA9F-0F3E-4648-9136-AAB5DE59FBCA}">
      <dsp:nvSpPr>
        <dsp:cNvPr id="0" name=""/>
        <dsp:cNvSpPr/>
      </dsp:nvSpPr>
      <dsp:spPr>
        <a:xfrm>
          <a:off x="1803184" y="3637350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41776-1D05-F440-958A-AAEEAB8E4F8C}">
      <dsp:nvSpPr>
        <dsp:cNvPr id="0" name=""/>
        <dsp:cNvSpPr/>
      </dsp:nvSpPr>
      <dsp:spPr>
        <a:xfrm>
          <a:off x="2559786" y="3637350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8443795"/>
            <a:satOff val="33839"/>
            <a:lumOff val="7334"/>
            <a:alphaOff val="0"/>
          </a:schemeClr>
        </a:solidFill>
        <a:ln w="25400" cap="flat" cmpd="sng" algn="ctr">
          <a:solidFill>
            <a:schemeClr val="accent5">
              <a:hueOff val="-8443795"/>
              <a:satOff val="33839"/>
              <a:lumOff val="7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BABC0-8578-A643-B613-BA27996D3FC3}">
      <dsp:nvSpPr>
        <dsp:cNvPr id="0" name=""/>
        <dsp:cNvSpPr/>
      </dsp:nvSpPr>
      <dsp:spPr>
        <a:xfrm>
          <a:off x="3316986" y="3637350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8940489"/>
            <a:satOff val="35830"/>
            <a:lumOff val="7765"/>
            <a:alphaOff val="0"/>
          </a:schemeClr>
        </a:solidFill>
        <a:ln w="25400" cap="flat" cmpd="sng" algn="ctr">
          <a:solidFill>
            <a:schemeClr val="accent5">
              <a:hueOff val="-8940489"/>
              <a:satOff val="35830"/>
              <a:lumOff val="7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F762C-DA53-8B41-B74A-032D0BC123EB}">
      <dsp:nvSpPr>
        <dsp:cNvPr id="0" name=""/>
        <dsp:cNvSpPr/>
      </dsp:nvSpPr>
      <dsp:spPr>
        <a:xfrm>
          <a:off x="4073588" y="3637350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9437183"/>
            <a:satOff val="37820"/>
            <a:lumOff val="8197"/>
            <a:alphaOff val="0"/>
          </a:schemeClr>
        </a:solidFill>
        <a:ln w="25400" cap="flat" cmpd="sng" algn="ctr">
          <a:solidFill>
            <a:schemeClr val="accent5">
              <a:hueOff val="-9437183"/>
              <a:satOff val="37820"/>
              <a:lumOff val="8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A2845-7565-524C-9589-E99D4289B5E9}">
      <dsp:nvSpPr>
        <dsp:cNvPr id="0" name=""/>
        <dsp:cNvSpPr/>
      </dsp:nvSpPr>
      <dsp:spPr>
        <a:xfrm>
          <a:off x="4830788" y="3637350"/>
          <a:ext cx="1259607" cy="996840"/>
        </a:xfrm>
        <a:prstGeom prst="chevron">
          <a:avLst>
            <a:gd name="adj" fmla="val 7061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E85C60-436A-B046-BEC1-5EEDF59312CC}">
      <dsp:nvSpPr>
        <dsp:cNvPr id="0" name=""/>
        <dsp:cNvSpPr/>
      </dsp:nvSpPr>
      <dsp:spPr>
        <a:xfrm>
          <a:off x="289382" y="3737034"/>
          <a:ext cx="5452916" cy="7974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Assessment and Feedback: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Each attestation individually assessed, with answers being verified against available customer facing collateral (websites, staff training manuals, other requested material). Feedback and directions to remedy fed back </a:t>
          </a:r>
          <a:r>
            <a:rPr lang="en-GB" sz="1300" i="1" kern="1200">
              <a:solidFill>
                <a:srgbClr val="FF0000"/>
              </a:solidFill>
              <a:latin typeface="Calibri"/>
              <a:ea typeface="+mn-ea"/>
              <a:cs typeface="+mn-cs"/>
            </a:rPr>
            <a:t>to providers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for actioning within a specified timeframe.</a:t>
          </a:r>
        </a:p>
      </dsp:txBody>
      <dsp:txXfrm>
        <a:off x="289382" y="3737034"/>
        <a:ext cx="5452916" cy="797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DB30B-1E45-6F4C-A495-C1702193DE51}">
      <dsp:nvSpPr>
        <dsp:cNvPr id="0" name=""/>
        <dsp:cNvSpPr/>
      </dsp:nvSpPr>
      <dsp:spPr>
        <a:xfrm>
          <a:off x="361895" y="886"/>
          <a:ext cx="5248365" cy="477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4</a:t>
          </a:r>
        </a:p>
      </dsp:txBody>
      <dsp:txXfrm>
        <a:off x="361895" y="886"/>
        <a:ext cx="5248365" cy="477124"/>
      </dsp:txXfrm>
    </dsp:sp>
    <dsp:sp modelId="{87EC8685-A380-8D47-8CA0-87631BAF4E8E}">
      <dsp:nvSpPr>
        <dsp:cNvPr id="0" name=""/>
        <dsp:cNvSpPr/>
      </dsp:nvSpPr>
      <dsp:spPr>
        <a:xfrm>
          <a:off x="361895" y="53677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AC221C-4634-0C45-85B0-0DD39A20818F}">
      <dsp:nvSpPr>
        <dsp:cNvPr id="0" name=""/>
        <dsp:cNvSpPr/>
      </dsp:nvSpPr>
      <dsp:spPr>
        <a:xfrm>
          <a:off x="1099582" y="53677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496694"/>
            <a:satOff val="1991"/>
            <a:lumOff val="431"/>
            <a:alphaOff val="0"/>
          </a:schemeClr>
        </a:solidFill>
        <a:ln w="25400" cap="flat" cmpd="sng" algn="ctr">
          <a:solidFill>
            <a:schemeClr val="accent5">
              <a:hueOff val="-496694"/>
              <a:satOff val="1991"/>
              <a:lumOff val="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98B3F-65C4-5A4B-A898-0AF5B5998B95}">
      <dsp:nvSpPr>
        <dsp:cNvPr id="0" name=""/>
        <dsp:cNvSpPr/>
      </dsp:nvSpPr>
      <dsp:spPr>
        <a:xfrm>
          <a:off x="1837852" y="53677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993388"/>
            <a:satOff val="3981"/>
            <a:lumOff val="863"/>
            <a:alphaOff val="0"/>
          </a:schemeClr>
        </a:solidFill>
        <a:ln w="25400" cap="flat" cmpd="sng" algn="ctr">
          <a:solidFill>
            <a:schemeClr val="accent5">
              <a:hueOff val="-993388"/>
              <a:satOff val="3981"/>
              <a:lumOff val="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BC9B7-E008-3E46-9EC0-BF404A7FBE0F}">
      <dsp:nvSpPr>
        <dsp:cNvPr id="0" name=""/>
        <dsp:cNvSpPr/>
      </dsp:nvSpPr>
      <dsp:spPr>
        <a:xfrm>
          <a:off x="2575539" y="53677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1490082"/>
            <a:satOff val="5972"/>
            <a:lumOff val="1294"/>
            <a:alphaOff val="0"/>
          </a:schemeClr>
        </a:solidFill>
        <a:ln w="25400" cap="flat" cmpd="sng" algn="ctr">
          <a:solidFill>
            <a:schemeClr val="accent5">
              <a:hueOff val="-1490082"/>
              <a:satOff val="5972"/>
              <a:lumOff val="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13BC73-9328-274A-94C9-EBC649395FEF}">
      <dsp:nvSpPr>
        <dsp:cNvPr id="0" name=""/>
        <dsp:cNvSpPr/>
      </dsp:nvSpPr>
      <dsp:spPr>
        <a:xfrm>
          <a:off x="3313809" y="53677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08A0A-B8B1-014D-8528-CD6E385C3BD7}">
      <dsp:nvSpPr>
        <dsp:cNvPr id="0" name=""/>
        <dsp:cNvSpPr/>
      </dsp:nvSpPr>
      <dsp:spPr>
        <a:xfrm>
          <a:off x="4051496" y="53677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BEF51-703D-CC4B-8423-50C8EEB9AA82}">
      <dsp:nvSpPr>
        <dsp:cNvPr id="0" name=""/>
        <dsp:cNvSpPr/>
      </dsp:nvSpPr>
      <dsp:spPr>
        <a:xfrm>
          <a:off x="4789766" y="53677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2980163"/>
            <a:satOff val="11943"/>
            <a:lumOff val="2588"/>
            <a:alphaOff val="0"/>
          </a:schemeClr>
        </a:solidFill>
        <a:ln w="25400" cap="flat" cmpd="sng" algn="ctr">
          <a:solidFill>
            <a:schemeClr val="accent5">
              <a:hueOff val="-2980163"/>
              <a:satOff val="11943"/>
              <a:lumOff val="2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738FF-0F57-C44C-BBD6-3EB08C2C4AD6}">
      <dsp:nvSpPr>
        <dsp:cNvPr id="0" name=""/>
        <dsp:cNvSpPr/>
      </dsp:nvSpPr>
      <dsp:spPr>
        <a:xfrm>
          <a:off x="361895" y="478010"/>
          <a:ext cx="5316593" cy="10894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Referral for non-compliance (Chapter 10). </a:t>
          </a:r>
          <a:r>
            <a:rPr lang="en-GB" sz="1300" i="1" kern="1200" dirty="0">
              <a:solidFill>
                <a:srgbClr val="FF0000"/>
              </a:solidFill>
            </a:rPr>
            <a:t>Referral to the ACMA where remedial action has not been completed. Failure to lodge an Attestation , if bound by Code, also referred to the ACMA.</a:t>
          </a:r>
        </a:p>
      </dsp:txBody>
      <dsp:txXfrm>
        <a:off x="361895" y="478010"/>
        <a:ext cx="5316593" cy="1089451"/>
      </dsp:txXfrm>
    </dsp:sp>
    <dsp:sp modelId="{2A401783-99F1-B44E-AB70-F8490FF6E91F}">
      <dsp:nvSpPr>
        <dsp:cNvPr id="0" name=""/>
        <dsp:cNvSpPr/>
      </dsp:nvSpPr>
      <dsp:spPr>
        <a:xfrm>
          <a:off x="361895" y="1652213"/>
          <a:ext cx="5248365" cy="477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5</a:t>
          </a:r>
        </a:p>
      </dsp:txBody>
      <dsp:txXfrm>
        <a:off x="361895" y="1652213"/>
        <a:ext cx="5248365" cy="477124"/>
      </dsp:txXfrm>
    </dsp:sp>
    <dsp:sp modelId="{0D75A14B-6156-9547-A4D9-600B87FBA8E6}">
      <dsp:nvSpPr>
        <dsp:cNvPr id="0" name=""/>
        <dsp:cNvSpPr/>
      </dsp:nvSpPr>
      <dsp:spPr>
        <a:xfrm>
          <a:off x="361895" y="212933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3476857"/>
            <a:satOff val="13934"/>
            <a:lumOff val="3020"/>
            <a:alphaOff val="0"/>
          </a:schemeClr>
        </a:solidFill>
        <a:ln w="25400" cap="flat" cmpd="sng" algn="ctr">
          <a:solidFill>
            <a:schemeClr val="accent5">
              <a:hueOff val="-3476857"/>
              <a:satOff val="13934"/>
              <a:lumOff val="3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EDE7F-4B8C-9043-822E-7334B71AB074}">
      <dsp:nvSpPr>
        <dsp:cNvPr id="0" name=""/>
        <dsp:cNvSpPr/>
      </dsp:nvSpPr>
      <dsp:spPr>
        <a:xfrm>
          <a:off x="1099582" y="212933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42B6E-846A-A940-B91F-722B7C2464C7}">
      <dsp:nvSpPr>
        <dsp:cNvPr id="0" name=""/>
        <dsp:cNvSpPr/>
      </dsp:nvSpPr>
      <dsp:spPr>
        <a:xfrm>
          <a:off x="1837852" y="212933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4470244"/>
            <a:satOff val="17915"/>
            <a:lumOff val="3883"/>
            <a:alphaOff val="0"/>
          </a:schemeClr>
        </a:solidFill>
        <a:ln w="25400" cap="flat" cmpd="sng" algn="ctr">
          <a:solidFill>
            <a:schemeClr val="accent5">
              <a:hueOff val="-4470244"/>
              <a:satOff val="17915"/>
              <a:lumOff val="3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703AC-3CD6-DE49-8FD0-EFBBB620C3B9}">
      <dsp:nvSpPr>
        <dsp:cNvPr id="0" name=""/>
        <dsp:cNvSpPr/>
      </dsp:nvSpPr>
      <dsp:spPr>
        <a:xfrm>
          <a:off x="2575539" y="212933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BF62D-529B-774C-B425-0929EDA109CD}">
      <dsp:nvSpPr>
        <dsp:cNvPr id="0" name=""/>
        <dsp:cNvSpPr/>
      </dsp:nvSpPr>
      <dsp:spPr>
        <a:xfrm>
          <a:off x="3313809" y="212933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5463632"/>
            <a:satOff val="21896"/>
            <a:lumOff val="4745"/>
            <a:alphaOff val="0"/>
          </a:schemeClr>
        </a:solidFill>
        <a:ln w="25400" cap="flat" cmpd="sng" algn="ctr">
          <a:solidFill>
            <a:schemeClr val="accent5">
              <a:hueOff val="-5463632"/>
              <a:satOff val="21896"/>
              <a:lumOff val="4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2BB1F-38A8-2241-A341-64E224B26A53}">
      <dsp:nvSpPr>
        <dsp:cNvPr id="0" name=""/>
        <dsp:cNvSpPr/>
      </dsp:nvSpPr>
      <dsp:spPr>
        <a:xfrm>
          <a:off x="4051496" y="212933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07A6E-CD05-FB4D-97DB-3B8F786389BB}">
      <dsp:nvSpPr>
        <dsp:cNvPr id="0" name=""/>
        <dsp:cNvSpPr/>
      </dsp:nvSpPr>
      <dsp:spPr>
        <a:xfrm>
          <a:off x="4789766" y="2129337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6457019"/>
            <a:satOff val="25877"/>
            <a:lumOff val="5608"/>
            <a:alphaOff val="0"/>
          </a:schemeClr>
        </a:solidFill>
        <a:ln w="25400" cap="flat" cmpd="sng" algn="ctr">
          <a:solidFill>
            <a:schemeClr val="accent5">
              <a:hueOff val="-6457019"/>
              <a:satOff val="25877"/>
              <a:lumOff val="5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CBB31-213C-C14D-BA0A-49AF4F03C4EA}">
      <dsp:nvSpPr>
        <dsp:cNvPr id="0" name=""/>
        <dsp:cNvSpPr/>
      </dsp:nvSpPr>
      <dsp:spPr>
        <a:xfrm>
          <a:off x="361895" y="2226529"/>
          <a:ext cx="5316593" cy="7775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Publication.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Names of p</a:t>
          </a:r>
          <a:r>
            <a:rPr lang="en-GB" sz="1300" i="1" kern="1200" dirty="0">
              <a:solidFill>
                <a:srgbClr val="FF0000"/>
              </a:solidFill>
            </a:rPr>
            <a:t>roviders who have fulfilled the requirement to lodge an annual attestation published on </a:t>
          </a:r>
          <a:r>
            <a:rPr lang="en-GB" sz="1300" i="1" kern="1200" dirty="0" err="1">
              <a:solidFill>
                <a:srgbClr val="FF0000"/>
              </a:solidFill>
            </a:rPr>
            <a:t>CommCom’s</a:t>
          </a:r>
          <a:r>
            <a:rPr lang="en-GB" sz="1300" i="1" kern="1200" dirty="0">
              <a:solidFill>
                <a:srgbClr val="FF0000"/>
              </a:solidFill>
            </a:rPr>
            <a:t> website. On average 320-340 individual provider lodgements received annually.</a:t>
          </a:r>
          <a:endParaRPr lang="en-GB" sz="1300" kern="1200" dirty="0"/>
        </a:p>
      </dsp:txBody>
      <dsp:txXfrm>
        <a:off x="361895" y="2226529"/>
        <a:ext cx="5316593" cy="777535"/>
      </dsp:txXfrm>
    </dsp:sp>
    <dsp:sp modelId="{06409DF1-8B6F-2047-B059-9B2DAB22204B}">
      <dsp:nvSpPr>
        <dsp:cNvPr id="0" name=""/>
        <dsp:cNvSpPr/>
      </dsp:nvSpPr>
      <dsp:spPr>
        <a:xfrm>
          <a:off x="361895" y="3186007"/>
          <a:ext cx="5248365" cy="477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6</a:t>
          </a:r>
        </a:p>
      </dsp:txBody>
      <dsp:txXfrm>
        <a:off x="361895" y="3186007"/>
        <a:ext cx="5248365" cy="477124"/>
      </dsp:txXfrm>
    </dsp:sp>
    <dsp:sp modelId="{DC8B2940-8069-A74A-A344-E0E86D6C621E}">
      <dsp:nvSpPr>
        <dsp:cNvPr id="0" name=""/>
        <dsp:cNvSpPr/>
      </dsp:nvSpPr>
      <dsp:spPr>
        <a:xfrm>
          <a:off x="361895" y="3663131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6953714"/>
            <a:satOff val="27868"/>
            <a:lumOff val="6040"/>
            <a:alphaOff val="0"/>
          </a:schemeClr>
        </a:solidFill>
        <a:ln w="25400" cap="flat" cmpd="sng" algn="ctr">
          <a:solidFill>
            <a:schemeClr val="accent5">
              <a:hueOff val="-6953714"/>
              <a:satOff val="27868"/>
              <a:lumOff val="6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9155C-EB10-C14F-891B-C8F57597227A}">
      <dsp:nvSpPr>
        <dsp:cNvPr id="0" name=""/>
        <dsp:cNvSpPr/>
      </dsp:nvSpPr>
      <dsp:spPr>
        <a:xfrm>
          <a:off x="1099582" y="3663131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6DA9F-0F3E-4648-9136-AAB5DE59FBCA}">
      <dsp:nvSpPr>
        <dsp:cNvPr id="0" name=""/>
        <dsp:cNvSpPr/>
      </dsp:nvSpPr>
      <dsp:spPr>
        <a:xfrm>
          <a:off x="1837852" y="3663131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41776-1D05-F440-958A-AAEEAB8E4F8C}">
      <dsp:nvSpPr>
        <dsp:cNvPr id="0" name=""/>
        <dsp:cNvSpPr/>
      </dsp:nvSpPr>
      <dsp:spPr>
        <a:xfrm>
          <a:off x="2575539" y="3663131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8443795"/>
            <a:satOff val="33839"/>
            <a:lumOff val="7334"/>
            <a:alphaOff val="0"/>
          </a:schemeClr>
        </a:solidFill>
        <a:ln w="25400" cap="flat" cmpd="sng" algn="ctr">
          <a:solidFill>
            <a:schemeClr val="accent5">
              <a:hueOff val="-8443795"/>
              <a:satOff val="33839"/>
              <a:lumOff val="7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BABC0-8578-A643-B613-BA27996D3FC3}">
      <dsp:nvSpPr>
        <dsp:cNvPr id="0" name=""/>
        <dsp:cNvSpPr/>
      </dsp:nvSpPr>
      <dsp:spPr>
        <a:xfrm>
          <a:off x="3313809" y="3663131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8940489"/>
            <a:satOff val="35830"/>
            <a:lumOff val="7765"/>
            <a:alphaOff val="0"/>
          </a:schemeClr>
        </a:solidFill>
        <a:ln w="25400" cap="flat" cmpd="sng" algn="ctr">
          <a:solidFill>
            <a:schemeClr val="accent5">
              <a:hueOff val="-8940489"/>
              <a:satOff val="35830"/>
              <a:lumOff val="7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F762C-DA53-8B41-B74A-032D0BC123EB}">
      <dsp:nvSpPr>
        <dsp:cNvPr id="0" name=""/>
        <dsp:cNvSpPr/>
      </dsp:nvSpPr>
      <dsp:spPr>
        <a:xfrm>
          <a:off x="4051496" y="3663131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9437183"/>
            <a:satOff val="37820"/>
            <a:lumOff val="8197"/>
            <a:alphaOff val="0"/>
          </a:schemeClr>
        </a:solidFill>
        <a:ln w="25400" cap="flat" cmpd="sng" algn="ctr">
          <a:solidFill>
            <a:schemeClr val="accent5">
              <a:hueOff val="-9437183"/>
              <a:satOff val="37820"/>
              <a:lumOff val="8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A2845-7565-524C-9589-E99D4289B5E9}">
      <dsp:nvSpPr>
        <dsp:cNvPr id="0" name=""/>
        <dsp:cNvSpPr/>
      </dsp:nvSpPr>
      <dsp:spPr>
        <a:xfrm>
          <a:off x="4789766" y="3663131"/>
          <a:ext cx="1228117" cy="971919"/>
        </a:xfrm>
        <a:prstGeom prst="chevron">
          <a:avLst>
            <a:gd name="adj" fmla="val 7061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E85C60-436A-B046-BEC1-5EEDF59312CC}">
      <dsp:nvSpPr>
        <dsp:cNvPr id="0" name=""/>
        <dsp:cNvSpPr/>
      </dsp:nvSpPr>
      <dsp:spPr>
        <a:xfrm>
          <a:off x="361895" y="3760323"/>
          <a:ext cx="5316593" cy="7775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Role of Wholesale providers: </a:t>
          </a:r>
          <a:r>
            <a:rPr lang="en-GB" sz="1300" i="1" kern="1200" dirty="0">
              <a:solidFill>
                <a:srgbClr val="FF0000"/>
              </a:solidFill>
              <a:latin typeface="Calibri"/>
              <a:ea typeface="+mn-ea"/>
              <a:cs typeface="+mn-cs"/>
            </a:rPr>
            <a:t>Not directly bound by the Code. Ensure that downstream resellers in the consumer space are aware of their obligations under the Code in general, including the annual Attestation process.</a:t>
          </a:r>
        </a:p>
      </dsp:txBody>
      <dsp:txXfrm>
        <a:off x="361895" y="3760323"/>
        <a:ext cx="5316593" cy="777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1594A-2017-42C9-83DD-654C0AFE6B97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ECE88-E75E-4A1B-A721-C1E995C09B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7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Lucida San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434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79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5574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AFD59-6105-01E3-8F2D-FE6ED1CC1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64424-B5A0-D0B8-7CB0-6BC4B513C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540D-A264-60D5-6E22-ABAF71157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D4984-0475-4CFE-0853-11B41A689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7EDBC-069D-0BE9-4BA0-7B7B86B6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93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53780-8C47-A9E3-4CCC-764D857E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E120A-D9A8-4BB9-BC8D-A4D7EC954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1AB8C-78A8-07CA-1632-D9F166329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7DF8E-E652-6AF7-A5CB-1D086891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6B19F-8873-0B48-CDBD-6C126CED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03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37F6B-C25F-16A5-8BAD-59BB1E05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3B96C-34BE-FD82-9CAC-EB2142ADE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201A1-8DF2-AB80-4828-564404772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63503-3D62-08F0-3B93-56E5F768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077AD-083D-8622-2CE0-EA7681241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39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D5AB-58CF-6455-5181-7D10D226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BF3C4-87CC-64F8-C2CB-EEA971DA4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10526-9DE2-F596-0E2D-6E7971691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DB837-9A75-504C-1EC7-564DD99B5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AE52F9-1FCE-8851-FF95-DD253AA7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87718-7201-117B-1B31-AA32165C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01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5525E-A278-CE48-A28E-0C5971CA2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7BC82-038F-D1E1-AEDF-09944550D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45433E-A656-6A77-B235-F29DF40D7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7B922C-2BB8-0D5A-798E-271B4D217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8108F-E0B9-0E77-8E53-2417843FF7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466066-0FBD-6843-0EDB-798BB1414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DCFDB0-234D-5C9C-3045-00C8CFFF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7A2B8B-15E9-4990-5E30-980D4F4E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29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32E69-EFD3-8A55-33B2-65BF3F198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891EDF-D2B3-DF6D-D86B-2BAE5F8A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09402-4C22-3348-6A46-FE5A94E60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1E1BC-04A3-8FAD-F195-DED39196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9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24B2D-9279-1AC2-C90A-A27027EE5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57CB43-1338-FEC9-E2C4-BE2471A1B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D80AD-32DB-1C55-DB24-0141F0E3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58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C8EDC-EA0B-CD30-71B3-F57E4EB61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AC96F-F9C4-5A25-85FA-806428A1C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78241-8E64-3EA0-514C-DD98CB223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74193-BD71-7F4A-3740-D672382C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F60DF-29E3-D065-C320-88B0B3A0E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069E6-00AC-12B3-01C6-FE5C90FB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6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rgbClr val="333333"/>
                </a:solidFill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  <a:latin typeface="Lucida Sans" pitchFamily="34" charset="0"/>
              </a:defRPr>
            </a:lvl1pPr>
            <a:lvl2pPr>
              <a:defRPr sz="2000">
                <a:solidFill>
                  <a:srgbClr val="333333"/>
                </a:solidFill>
                <a:latin typeface="Lucida Sans" pitchFamily="34" charset="0"/>
              </a:defRPr>
            </a:lvl2pPr>
            <a:lvl3pPr>
              <a:defRPr sz="2000">
                <a:solidFill>
                  <a:srgbClr val="333333"/>
                </a:solidFill>
                <a:latin typeface="Lucida Sans" pitchFamily="34" charset="0"/>
              </a:defRPr>
            </a:lvl3pPr>
            <a:lvl4pPr>
              <a:defRPr sz="2000">
                <a:solidFill>
                  <a:srgbClr val="333333"/>
                </a:solidFill>
                <a:latin typeface="Lucida Sans" pitchFamily="34" charset="0"/>
              </a:defRPr>
            </a:lvl4pPr>
            <a:lvl5pPr>
              <a:defRPr sz="2000">
                <a:solidFill>
                  <a:srgbClr val="333333"/>
                </a:solidFill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>
                    <a:lumMod val="50000"/>
                  </a:schemeClr>
                </a:solidFill>
                <a:latin typeface="Lucida Sans" pitchFamily="34" charset="0"/>
              </a:defRPr>
            </a:lvl1pPr>
          </a:lstStyle>
          <a:p>
            <a:r>
              <a:rPr lang="en-AU"/>
              <a:t>Q4 2024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Lucida Sans" pitchFamily="34" charset="0"/>
              </a:defRPr>
            </a:lvl1pPr>
          </a:lstStyle>
          <a:p>
            <a:fld id="{B528DF7E-CD7D-4FD5-84A8-C5A87BC9976D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475" y="198978"/>
            <a:ext cx="650670" cy="75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471053" y="1256145"/>
            <a:ext cx="7730838" cy="0"/>
          </a:xfrm>
          <a:prstGeom prst="line">
            <a:avLst/>
          </a:prstGeom>
          <a:ln w="19050">
            <a:solidFill>
              <a:srgbClr val="00B0F0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29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1B24F-37BB-E6B1-25CD-C66204283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B127D-A104-A399-8A80-FFA4D26CA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7AC36-1B41-487B-FA42-13ECEB0B0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B7369-F659-6961-7920-74FC4524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906E8-6C98-7EE3-6667-63F88B08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7CC38-272F-920E-10B0-79BC7266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112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0C15B-1E65-4C4F-BFD9-2F6216A33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D50E6-870C-1B93-C5AE-0156C05D0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E483D-62E3-20BF-406B-4B2023D49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4005E-3E61-E347-5A52-B8238693A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84F09-5985-D750-C95F-98785D71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7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97484-3E93-BF48-A8A2-909D5C120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8BC338-0A7D-E730-F690-0280761A1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C5BF8-615E-F574-6513-7BB1207A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EF414-2388-EDEE-556C-1B814B5FD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3A390-99A5-82D9-BFB1-22BAF040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74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37910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6731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904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1435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617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57153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00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Q4 2024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2507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74938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37448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07809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589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220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59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56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09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744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706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CommCom</a:t>
            </a:r>
            <a:r>
              <a:rPr lang="en-US" dirty="0"/>
              <a:t> Master, do not edit this page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DF7E-CD7D-4FD5-84A8-C5A87BC997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223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64560A-1202-B65C-F6DA-BF60AC1A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E0B34-87EE-5D24-1996-A6EBFA344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8998D-4BA0-5427-ED00-2521D3C12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AU"/>
              <a:t>Q4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AD48A-A581-9CBD-B7B2-305455A60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62031-E525-8627-6F31-40BFBDC21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FBA30B-935F-7544-9723-C502F820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1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Q4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640FA-6E1D-4EDE-8C9C-37D8CF2494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597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186" y="2580291"/>
            <a:ext cx="7772400" cy="2117832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7030A0"/>
                </a:solidFill>
                <a:effectLst/>
                <a:latin typeface="Helvetica" pitchFamily="2" charset="0"/>
              </a:rPr>
              <a:t>Communications Compliance </a:t>
            </a:r>
            <a:br>
              <a:rPr lang="en-AU" dirty="0">
                <a:solidFill>
                  <a:srgbClr val="7030A0"/>
                </a:solidFill>
                <a:effectLst/>
                <a:latin typeface="Helvetica" pitchFamily="2" charset="0"/>
              </a:rPr>
            </a:br>
            <a:r>
              <a:rPr lang="en-AU" dirty="0">
                <a:solidFill>
                  <a:srgbClr val="7030A0"/>
                </a:solidFill>
                <a:effectLst/>
                <a:latin typeface="Helvetica" pitchFamily="2" charset="0"/>
              </a:rPr>
              <a:t>2025 </a:t>
            </a:r>
            <a:r>
              <a:rPr lang="en-AU">
                <a:solidFill>
                  <a:srgbClr val="7030A0"/>
                </a:solidFill>
                <a:effectLst/>
                <a:latin typeface="Helvetica" pitchFamily="2" charset="0"/>
              </a:rPr>
              <a:t>Operational Overview</a:t>
            </a:r>
            <a:br>
              <a:rPr lang="en-AU" sz="2700" dirty="0">
                <a:solidFill>
                  <a:srgbClr val="7030A0"/>
                </a:solidFill>
                <a:effectLst/>
                <a:latin typeface="Helvetica" pitchFamily="2" charset="0"/>
              </a:rPr>
            </a:br>
            <a:endParaRPr lang="en-AU" dirty="0">
              <a:solidFill>
                <a:srgbClr val="7030A0"/>
              </a:solidFill>
              <a:effectLst/>
              <a:latin typeface="Helvetic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87916"/>
            <a:ext cx="6400800" cy="1150883"/>
          </a:xfrm>
        </p:spPr>
        <p:txBody>
          <a:bodyPr>
            <a:normAutofit/>
          </a:bodyPr>
          <a:lstStyle/>
          <a:p>
            <a:endParaRPr lang="en-AU" sz="1900" dirty="0">
              <a:solidFill>
                <a:srgbClr val="5C5C5C"/>
              </a:solidFill>
              <a:latin typeface="Lucida Sans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706" y="688278"/>
            <a:ext cx="4784588" cy="148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8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diagram of a company&#10;&#10;Description automatically generated">
            <a:extLst>
              <a:ext uri="{FF2B5EF4-FFF2-40B4-BE49-F238E27FC236}">
                <a16:creationId xmlns:a16="http://schemas.microsoft.com/office/drawing/2014/main" id="{AE31ED6F-E47D-B94C-2DE4-E025B2FF93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7" y="515008"/>
            <a:ext cx="8100812" cy="6001406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910C2-9399-456E-873F-86F774F2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03EB6-688F-477C-9118-B254DF4B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8899D0-1592-E242-7DD6-20A0C4E8C7B6}"/>
              </a:ext>
            </a:extLst>
          </p:cNvPr>
          <p:cNvSpPr txBox="1"/>
          <p:nvPr/>
        </p:nvSpPr>
        <p:spPr>
          <a:xfrm>
            <a:off x="3394841" y="12612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8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82BC5-1662-48D0-BED6-C8A7E2038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AU" sz="18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44580-D3DD-4CAB-BF7C-5A915A9F7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B67D9-4A6B-4B01-A60D-A4E0F833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pPr/>
              <a:t>4</a:t>
            </a:fld>
            <a:endParaRPr lang="en-AU" dirty="0"/>
          </a:p>
        </p:txBody>
      </p:sp>
      <p:pic>
        <p:nvPicPr>
          <p:cNvPr id="7" name="Picture 6" descr="A diagram of a company's company's company's company's company's company's company's company's company's company's company's company'&#10;&#10;Description automatically generated">
            <a:extLst>
              <a:ext uri="{FF2B5EF4-FFF2-40B4-BE49-F238E27FC236}">
                <a16:creationId xmlns:a16="http://schemas.microsoft.com/office/drawing/2014/main" id="{71D31D3E-2C1E-67B4-288C-A9FE1096B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1338"/>
            <a:ext cx="9144000" cy="550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85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Annual Provider Compliance Attestation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000"/>
            <a:ext cx="7623313" cy="4729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AU" sz="1600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pPr/>
              <a:t>5</a:t>
            </a:fld>
            <a:endParaRPr lang="en-AU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DE41C0C-71BA-F181-6DC3-6F8CC67A1A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9026714"/>
              </p:ext>
            </p:extLst>
          </p:nvPr>
        </p:nvGraphicFramePr>
        <p:xfrm>
          <a:off x="1523999" y="1397000"/>
          <a:ext cx="6379779" cy="463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5743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Annual Provider Compliance Attestation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000"/>
            <a:ext cx="7623313" cy="4729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AU" sz="1600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/>
              <a:t>Q4 2024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DF7E-CD7D-4FD5-84A8-C5A87BC9976D}" type="slidenum">
              <a:rPr lang="en-AU" smtClean="0"/>
              <a:pPr/>
              <a:t>6</a:t>
            </a:fld>
            <a:endParaRPr lang="en-AU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DE41C0C-71BA-F181-6DC3-6F8CC67A1A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461067"/>
              </p:ext>
            </p:extLst>
          </p:nvPr>
        </p:nvGraphicFramePr>
        <p:xfrm>
          <a:off x="1523999" y="1397000"/>
          <a:ext cx="6379779" cy="463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454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AU" sz="3600" dirty="0">
                <a:solidFill>
                  <a:srgbClr val="333333"/>
                </a:solidFill>
                <a:latin typeface="Lucida Sans" pitchFamily="34" charset="0"/>
                <a:cs typeface="Miriam" pitchFamily="34" charset="-79"/>
              </a:rPr>
            </a:br>
            <a:endParaRPr lang="en-AU" sz="3600" dirty="0">
              <a:solidFill>
                <a:srgbClr val="333333"/>
              </a:solidFill>
              <a:latin typeface="Lucida Sans" pitchFamily="34" charset="0"/>
              <a:cs typeface="Miriam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1400" dirty="0">
                <a:solidFill>
                  <a:srgbClr val="5C5C5C"/>
                </a:solidFill>
              </a:rPr>
              <a:t>www.commcom.com.au</a:t>
            </a:r>
          </a:p>
          <a:p>
            <a:r>
              <a:rPr lang="en-AU" sz="1400" dirty="0" err="1">
                <a:solidFill>
                  <a:srgbClr val="5C5C5C"/>
                </a:solidFill>
              </a:rPr>
              <a:t>info@commcom.com.au</a:t>
            </a:r>
            <a:endParaRPr lang="en-AU" sz="1400" dirty="0">
              <a:solidFill>
                <a:srgbClr val="5C5C5C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8" y="3217616"/>
            <a:ext cx="2061533" cy="63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01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E50802047F5549934BEFC3AFE1D5CA" ma:contentTypeVersion="15" ma:contentTypeDescription="Create a new document." ma:contentTypeScope="" ma:versionID="00d1cde52ab9badf220ad77ac0b9236b">
  <xsd:schema xmlns:xsd="http://www.w3.org/2001/XMLSchema" xmlns:xs="http://www.w3.org/2001/XMLSchema" xmlns:p="http://schemas.microsoft.com/office/2006/metadata/properties" xmlns:ns2="cef54654-0783-41d1-9f7c-7770f47091fe" xmlns:ns3="0685d805-4854-46eb-bce4-022885e6bb9a" targetNamespace="http://schemas.microsoft.com/office/2006/metadata/properties" ma:root="true" ma:fieldsID="2fdbc761d11246c1bc6f4a2690fd901b" ns2:_="" ns3:_="">
    <xsd:import namespace="cef54654-0783-41d1-9f7c-7770f47091fe"/>
    <xsd:import namespace="0685d805-4854-46eb-bce4-022885e6bb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f54654-0783-41d1-9f7c-7770f47091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a9043e4-22fa-4bc9-b9d3-d3465b4f45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5d805-4854-46eb-bce4-022885e6bb9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ba40659-3d53-4dfb-a6b3-a0d1e4a20b83}" ma:internalName="TaxCatchAll" ma:showField="CatchAllData" ma:web="0685d805-4854-46eb-bce4-022885e6bb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f54654-0783-41d1-9f7c-7770f47091fe">
      <Terms xmlns="http://schemas.microsoft.com/office/infopath/2007/PartnerControls"/>
    </lcf76f155ced4ddcb4097134ff3c332f>
    <TaxCatchAll xmlns="0685d805-4854-46eb-bce4-022885e6bb9a" xsi:nil="true"/>
  </documentManagement>
</p:properties>
</file>

<file path=customXml/itemProps1.xml><?xml version="1.0" encoding="utf-8"?>
<ds:datastoreItem xmlns:ds="http://schemas.openxmlformats.org/officeDocument/2006/customXml" ds:itemID="{034894CD-8BCB-4622-9DCA-4862EC85F1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f54654-0783-41d1-9f7c-7770f47091fe"/>
    <ds:schemaRef ds:uri="0685d805-4854-46eb-bce4-022885e6bb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FA9B3C-F9AA-403F-949E-3D0905F7C5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3B413F-27B7-4D83-98EB-128493F4B1EC}">
  <ds:schemaRefs>
    <ds:schemaRef ds:uri="http://schemas.microsoft.com/office/2006/metadata/properties"/>
    <ds:schemaRef ds:uri="http://schemas.microsoft.com/office/infopath/2007/PartnerControls"/>
    <ds:schemaRef ds:uri="cef54654-0783-41d1-9f7c-7770f47091fe"/>
    <ds:schemaRef ds:uri="0685d805-4854-46eb-bce4-022885e6bb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248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Helvetica</vt:lpstr>
      <vt:lpstr>Lucida Sans</vt:lpstr>
      <vt:lpstr>Office Theme</vt:lpstr>
      <vt:lpstr>1_Custom Design</vt:lpstr>
      <vt:lpstr>Custom Design</vt:lpstr>
      <vt:lpstr>Communications Compliance  2025 Operational Overview </vt:lpstr>
      <vt:lpstr>PowerPoint Presentation</vt:lpstr>
      <vt:lpstr>PowerPoint Presentation</vt:lpstr>
      <vt:lpstr>Annual Provider Compliance Attestation Process</vt:lpstr>
      <vt:lpstr>Annual Provider Compliance Attestation Process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Compliance Ltd</dc:title>
  <dc:creator>Christiane Gillespie-Jones</dc:creator>
  <cp:lastModifiedBy>Visu Thangavelu</cp:lastModifiedBy>
  <cp:revision>59</cp:revision>
  <cp:lastPrinted>2013-05-01T05:51:12Z</cp:lastPrinted>
  <dcterms:created xsi:type="dcterms:W3CDTF">2013-05-01T01:47:57Z</dcterms:created>
  <dcterms:modified xsi:type="dcterms:W3CDTF">2025-08-12T03:35:18Z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0x0101004EE50802047F5549934BEFC3AFE1D5CA</vt:lpwstr>
  </property>
  <property fmtid="{D5CDD505-2E9C-101B-9397-08002B2CF9AE}" pid="3" name="MediaServiceImageTags">
    <vt:lpwstr/>
  </property>
</Properties>
</file>